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6"/>
  </p:notesMasterIdLst>
  <p:sldIdLst>
    <p:sldId id="278" r:id="rId2"/>
    <p:sldId id="285" r:id="rId3"/>
    <p:sldId id="298" r:id="rId4"/>
    <p:sldId id="459" r:id="rId5"/>
    <p:sldId id="293" r:id="rId6"/>
    <p:sldId id="457" r:id="rId7"/>
    <p:sldId id="462" r:id="rId8"/>
    <p:sldId id="463" r:id="rId9"/>
    <p:sldId id="477" r:id="rId10"/>
    <p:sldId id="465" r:id="rId11"/>
    <p:sldId id="466" r:id="rId12"/>
    <p:sldId id="473" r:id="rId13"/>
    <p:sldId id="470" r:id="rId14"/>
    <p:sldId id="471" r:id="rId15"/>
    <p:sldId id="472" r:id="rId16"/>
    <p:sldId id="474" r:id="rId17"/>
    <p:sldId id="475" r:id="rId18"/>
    <p:sldId id="476" r:id="rId19"/>
    <p:sldId id="478" r:id="rId20"/>
    <p:sldId id="480" r:id="rId21"/>
    <p:sldId id="479" r:id="rId22"/>
    <p:sldId id="460" r:id="rId23"/>
    <p:sldId id="461" r:id="rId24"/>
    <p:sldId id="467" r:id="rId25"/>
    <p:sldId id="468" r:id="rId26"/>
    <p:sldId id="469" r:id="rId27"/>
    <p:sldId id="277" r:id="rId28"/>
    <p:sldId id="319" r:id="rId29"/>
    <p:sldId id="273" r:id="rId30"/>
    <p:sldId id="455" r:id="rId31"/>
    <p:sldId id="267" r:id="rId32"/>
    <p:sldId id="275" r:id="rId33"/>
    <p:sldId id="268" r:id="rId34"/>
    <p:sldId id="279"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 id="285"/>
            <p14:sldId id="298"/>
            <p14:sldId id="459"/>
            <p14:sldId id="293"/>
            <p14:sldId id="457"/>
            <p14:sldId id="462"/>
            <p14:sldId id="463"/>
            <p14:sldId id="477"/>
            <p14:sldId id="465"/>
            <p14:sldId id="466"/>
            <p14:sldId id="473"/>
            <p14:sldId id="470"/>
            <p14:sldId id="471"/>
            <p14:sldId id="472"/>
            <p14:sldId id="474"/>
            <p14:sldId id="475"/>
            <p14:sldId id="476"/>
            <p14:sldId id="478"/>
            <p14:sldId id="480"/>
            <p14:sldId id="479"/>
            <p14:sldId id="460"/>
            <p14:sldId id="461"/>
            <p14:sldId id="467"/>
            <p14:sldId id="468"/>
            <p14:sldId id="469"/>
            <p14:sldId id="277"/>
            <p14:sldId id="319"/>
          </p14:sldIdLst>
        </p14:section>
        <p14:section name="Q &amp; A" id="{EC3F6F94-2D82-4EB0-B8B3-D1EDFDD37945}">
          <p14:sldIdLst>
            <p14:sldId id="273"/>
            <p14:sldId id="455"/>
            <p14:sldId id="267"/>
            <p14:sldId id="275"/>
            <p14:sldId id="268"/>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15" autoAdjust="0"/>
    <p:restoredTop sz="68866" autoAdjust="0"/>
  </p:normalViewPr>
  <p:slideViewPr>
    <p:cSldViewPr snapToGrid="0">
      <p:cViewPr varScale="1">
        <p:scale>
          <a:sx n="111" d="100"/>
          <a:sy n="111" d="100"/>
        </p:scale>
        <p:origin x="1552" y="76"/>
      </p:cViewPr>
      <p:guideLst/>
    </p:cSldViewPr>
  </p:slideViewPr>
  <p:notesTextViewPr>
    <p:cViewPr>
      <p:scale>
        <a:sx n="200" d="100"/>
        <a:sy n="200" d="100"/>
      </p:scale>
      <p:origin x="0" y="0"/>
    </p:cViewPr>
  </p:notesTextViewPr>
  <p:sorterViewPr>
    <p:cViewPr>
      <p:scale>
        <a:sx n="100" d="100"/>
        <a:sy n="100" d="100"/>
      </p:scale>
      <p:origin x="0" y="-17324"/>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14.06.2018</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12</a:t>
            </a:fld>
            <a:endParaRPr lang="de-CH"/>
          </a:p>
        </p:txBody>
      </p:sp>
    </p:spTree>
    <p:extLst>
      <p:ext uri="{BB962C8B-B14F-4D97-AF65-F5344CB8AC3E}">
        <p14:creationId xmlns:p14="http://schemas.microsoft.com/office/powerpoint/2010/main" val="362533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unleash the concurrency – </a:t>
            </a:r>
            <a:r>
              <a:rPr lang="en-US" dirty="0" err="1"/>
              <a:t>TheConcurrencyPump.cs</a:t>
            </a:r>
            <a:r>
              <a:rPr lang="en-US" dirty="0"/>
              <a:t> (ship it and overflow the database connection pool)</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13</a:t>
            </a:fld>
            <a:endParaRPr lang="de-CH"/>
          </a:p>
        </p:txBody>
      </p:sp>
    </p:spTree>
    <p:extLst>
      <p:ext uri="{BB962C8B-B14F-4D97-AF65-F5344CB8AC3E}">
        <p14:creationId xmlns:p14="http://schemas.microsoft.com/office/powerpoint/2010/main" val="1030824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15</a:t>
            </a:fld>
            <a:endParaRPr lang="de-CH"/>
          </a:p>
        </p:txBody>
      </p:sp>
    </p:spTree>
    <p:extLst>
      <p:ext uri="{BB962C8B-B14F-4D97-AF65-F5344CB8AC3E}">
        <p14:creationId xmlns:p14="http://schemas.microsoft.com/office/powerpoint/2010/main" val="37507325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for animation</a:t>
            </a:r>
          </a:p>
        </p:txBody>
      </p:sp>
      <p:sp>
        <p:nvSpPr>
          <p:cNvPr id="4" name="Slide Number Placeholder 3"/>
          <p:cNvSpPr>
            <a:spLocks noGrp="1"/>
          </p:cNvSpPr>
          <p:nvPr>
            <p:ph type="sldNum" sz="quarter" idx="10"/>
          </p:nvPr>
        </p:nvSpPr>
        <p:spPr/>
        <p:txBody>
          <a:bodyPr/>
          <a:lstStyle/>
          <a:p>
            <a:fld id="{9BCA07FD-5BD5-4529-84B0-48DD2C561176}" type="slidenum">
              <a:rPr lang="de-CH" smtClean="0"/>
              <a:t>16</a:t>
            </a:fld>
            <a:endParaRPr lang="de-CH"/>
          </a:p>
        </p:txBody>
      </p:sp>
    </p:spTree>
    <p:extLst>
      <p:ext uri="{BB962C8B-B14F-4D97-AF65-F5344CB8AC3E}">
        <p14:creationId xmlns:p14="http://schemas.microsoft.com/office/powerpoint/2010/main" val="2493230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17</a:t>
            </a:fld>
            <a:endParaRPr lang="de-CH"/>
          </a:p>
        </p:txBody>
      </p:sp>
    </p:spTree>
    <p:extLst>
      <p:ext uri="{BB962C8B-B14F-4D97-AF65-F5344CB8AC3E}">
        <p14:creationId xmlns:p14="http://schemas.microsoft.com/office/powerpoint/2010/main" val="3328606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 team lead, who originally built the abstraction did not really have time to maintain the things</a:t>
            </a:r>
          </a:p>
          <a:p>
            <a:r>
              <a:rPr lang="en-US" dirty="0"/>
              <a:t>So the team extended it under pressure</a:t>
            </a:r>
          </a:p>
        </p:txBody>
      </p:sp>
      <p:sp>
        <p:nvSpPr>
          <p:cNvPr id="4" name="Slide Number Placeholder 3"/>
          <p:cNvSpPr>
            <a:spLocks noGrp="1"/>
          </p:cNvSpPr>
          <p:nvPr>
            <p:ph type="sldNum" sz="quarter" idx="10"/>
          </p:nvPr>
        </p:nvSpPr>
        <p:spPr/>
        <p:txBody>
          <a:bodyPr/>
          <a:lstStyle/>
          <a:p>
            <a:fld id="{9BCA07FD-5BD5-4529-84B0-48DD2C561176}" type="slidenum">
              <a:rPr lang="de-CH" smtClean="0"/>
              <a:t>19</a:t>
            </a:fld>
            <a:endParaRPr lang="de-CH"/>
          </a:p>
        </p:txBody>
      </p:sp>
    </p:spTree>
    <p:extLst>
      <p:ext uri="{BB962C8B-B14F-4D97-AF65-F5344CB8AC3E}">
        <p14:creationId xmlns:p14="http://schemas.microsoft.com/office/powerpoint/2010/main" val="2567463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ThePumpHowItProbablyLooksLikeInReality,cs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CA07FD-5BD5-4529-84B0-48DD2C561176}" type="slidenum">
              <a:rPr lang="de-CH" smtClean="0"/>
              <a:t>20</a:t>
            </a:fld>
            <a:endParaRPr lang="de-CH"/>
          </a:p>
        </p:txBody>
      </p:sp>
    </p:spTree>
    <p:extLst>
      <p:ext uri="{BB962C8B-B14F-4D97-AF65-F5344CB8AC3E}">
        <p14:creationId xmlns:p14="http://schemas.microsoft.com/office/powerpoint/2010/main" val="22287797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it really looked like</a:t>
            </a:r>
          </a:p>
        </p:txBody>
      </p:sp>
      <p:sp>
        <p:nvSpPr>
          <p:cNvPr id="4" name="Slide Number Placeholder 3"/>
          <p:cNvSpPr>
            <a:spLocks noGrp="1"/>
          </p:cNvSpPr>
          <p:nvPr>
            <p:ph type="sldNum" sz="quarter" idx="10"/>
          </p:nvPr>
        </p:nvSpPr>
        <p:spPr/>
        <p:txBody>
          <a:bodyPr/>
          <a:lstStyle/>
          <a:p>
            <a:fld id="{9BCA07FD-5BD5-4529-84B0-48DD2C561176}" type="slidenum">
              <a:rPr lang="de-CH" smtClean="0"/>
              <a:t>21</a:t>
            </a:fld>
            <a:endParaRPr lang="de-CH"/>
          </a:p>
        </p:txBody>
      </p:sp>
    </p:spTree>
    <p:extLst>
      <p:ext uri="{BB962C8B-B14F-4D97-AF65-F5344CB8AC3E}">
        <p14:creationId xmlns:p14="http://schemas.microsoft.com/office/powerpoint/2010/main" val="16189033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showed the basic bits send and receive as well as </a:t>
            </a:r>
            <a:r>
              <a:rPr lang="en-US" dirty="0" err="1"/>
              <a:t>tx</a:t>
            </a:r>
            <a:endParaRPr lang="en-US" dirty="0"/>
          </a:p>
          <a:p>
            <a:r>
              <a:rPr lang="en-US" dirty="0"/>
              <a:t>But what about delayed delivery, </a:t>
            </a:r>
            <a:r>
              <a:rPr lang="en-US" dirty="0" err="1"/>
              <a:t>scaleout</a:t>
            </a:r>
            <a:r>
              <a:rPr lang="en-US" dirty="0"/>
              <a:t>, competing consumer, state management, runtime configuration for routing to adjust to topology changes, pub/sub, retries</a:t>
            </a:r>
          </a:p>
          <a:p>
            <a:r>
              <a:rPr lang="en-US" dirty="0"/>
              <a:t>Human factors that go beyond the code</a:t>
            </a:r>
          </a:p>
          <a:p>
            <a:r>
              <a:rPr lang="en-US" dirty="0"/>
              <a:t>Documentation, How do you teach new developers that join the team</a:t>
            </a:r>
          </a:p>
          <a:p>
            <a:r>
              <a:rPr lang="en-US" dirty="0"/>
              <a:t>What happens when you the mastermind leaves the team</a:t>
            </a:r>
          </a:p>
          <a:p>
            <a:endParaRPr lang="en-ZA" dirty="0"/>
          </a:p>
        </p:txBody>
      </p:sp>
      <p:sp>
        <p:nvSpPr>
          <p:cNvPr id="4" name="Slide Number Placeholder 3"/>
          <p:cNvSpPr>
            <a:spLocks noGrp="1"/>
          </p:cNvSpPr>
          <p:nvPr>
            <p:ph type="sldNum" sz="quarter" idx="10"/>
          </p:nvPr>
        </p:nvSpPr>
        <p:spPr/>
        <p:txBody>
          <a:bodyPr/>
          <a:lstStyle/>
          <a:p>
            <a:fld id="{9BCA07FD-5BD5-4529-84B0-48DD2C561176}" type="slidenum">
              <a:rPr lang="de-CH" smtClean="0"/>
              <a:t>22</a:t>
            </a:fld>
            <a:endParaRPr lang="de-CH"/>
          </a:p>
        </p:txBody>
      </p:sp>
    </p:spTree>
    <p:extLst>
      <p:ext uri="{BB962C8B-B14F-4D97-AF65-F5344CB8AC3E}">
        <p14:creationId xmlns:p14="http://schemas.microsoft.com/office/powerpoint/2010/main" val="9377331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now you have this </a:t>
            </a:r>
            <a:r>
              <a:rPr lang="en-US" dirty="0" err="1"/>
              <a:t>dist</a:t>
            </a:r>
            <a:r>
              <a:rPr lang="en-US" dirty="0"/>
              <a:t> systems mess. How the heck do you know what is going on</a:t>
            </a:r>
          </a:p>
          <a:p>
            <a:r>
              <a:rPr lang="en-US" dirty="0"/>
              <a:t>How to troubleshoot</a:t>
            </a:r>
          </a:p>
          <a:p>
            <a:r>
              <a:rPr lang="en-US" dirty="0"/>
              <a:t>How to monitor</a:t>
            </a:r>
          </a:p>
          <a:p>
            <a:r>
              <a:rPr lang="en-US" dirty="0"/>
              <a:t>How to visualize</a:t>
            </a:r>
          </a:p>
          <a:p>
            <a:r>
              <a:rPr lang="en-US" dirty="0"/>
              <a:t>How to determine whether the consumers are coping with the load</a:t>
            </a:r>
          </a:p>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23</a:t>
            </a:fld>
            <a:endParaRPr lang="de-CH"/>
          </a:p>
        </p:txBody>
      </p:sp>
    </p:spTree>
    <p:extLst>
      <p:ext uri="{BB962C8B-B14F-4D97-AF65-F5344CB8AC3E}">
        <p14:creationId xmlns:p14="http://schemas.microsoft.com/office/powerpoint/2010/main" val="3027147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Story: We lost maintenance windows because our legacy application had to fulfill invoice refund requests from </a:t>
            </a:r>
            <a:r>
              <a:rPr lang="en-US" dirty="0" err="1"/>
              <a:t>webshops</a:t>
            </a:r>
            <a:r>
              <a:rPr lang="en-US" dirty="0"/>
              <a:t> 24 hours and seven days a week. Web clients were constantly sending us refunds and hammering our APIs for state changes (polling was the thing at the time and we got the impression PHP developers think the more they poll the higher the chance that their requests go through ;) )</a:t>
            </a:r>
          </a:p>
          <a:p>
            <a:endParaRPr lang="en-US" dirty="0"/>
          </a:p>
        </p:txBody>
      </p:sp>
      <p:sp>
        <p:nvSpPr>
          <p:cNvPr id="4" name="Slide Number Placeholder 3"/>
          <p:cNvSpPr>
            <a:spLocks noGrp="1"/>
          </p:cNvSpPr>
          <p:nvPr>
            <p:ph type="sldNum" sz="quarter" idx="10"/>
          </p:nvPr>
        </p:nvSpPr>
        <p:spPr/>
        <p:txBody>
          <a:bodyPr/>
          <a:lstStyle/>
          <a:p>
            <a:fld id="{59E9685D-E391-4BCC-987B-6FB0218A8DB9}" type="slidenum">
              <a:rPr lang="en-US" smtClean="0"/>
              <a:t>2</a:t>
            </a:fld>
            <a:endParaRPr lang="en-US"/>
          </a:p>
        </p:txBody>
      </p:sp>
    </p:spTree>
    <p:extLst>
      <p:ext uri="{BB962C8B-B14F-4D97-AF65-F5344CB8AC3E}">
        <p14:creationId xmlns:p14="http://schemas.microsoft.com/office/powerpoint/2010/main" val="1614220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into production</a:t>
            </a:r>
          </a:p>
          <a:p>
            <a:r>
              <a:rPr lang="en-US" dirty="0"/>
              <a:t>New customer acquired and CEO asked if the system can handle the load</a:t>
            </a:r>
          </a:p>
          <a:p>
            <a:r>
              <a:rPr lang="en-US" dirty="0"/>
              <a:t>Or Outage in production and there was no insight</a:t>
            </a:r>
          </a:p>
          <a:p>
            <a:r>
              <a:rPr lang="en-US" dirty="0"/>
              <a:t>Wouldn’t it be nice if it could do this (pull out the demo)</a:t>
            </a:r>
          </a:p>
        </p:txBody>
      </p:sp>
      <p:sp>
        <p:nvSpPr>
          <p:cNvPr id="4" name="Slide Number Placeholder 3"/>
          <p:cNvSpPr>
            <a:spLocks noGrp="1"/>
          </p:cNvSpPr>
          <p:nvPr>
            <p:ph type="sldNum" sz="quarter" idx="10"/>
          </p:nvPr>
        </p:nvSpPr>
        <p:spPr/>
        <p:txBody>
          <a:bodyPr/>
          <a:lstStyle/>
          <a:p>
            <a:fld id="{9BCA07FD-5BD5-4529-84B0-48DD2C561176}" type="slidenum">
              <a:rPr lang="de-CH" smtClean="0"/>
              <a:t>24</a:t>
            </a:fld>
            <a:endParaRPr lang="de-CH"/>
          </a:p>
        </p:txBody>
      </p:sp>
    </p:spTree>
    <p:extLst>
      <p:ext uri="{BB962C8B-B14F-4D97-AF65-F5344CB8AC3E}">
        <p14:creationId xmlns:p14="http://schemas.microsoft.com/office/powerpoint/2010/main" val="35803500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Monitoring demo</a:t>
            </a:r>
          </a:p>
        </p:txBody>
      </p:sp>
      <p:sp>
        <p:nvSpPr>
          <p:cNvPr id="4" name="Slide Number Placeholder 3"/>
          <p:cNvSpPr>
            <a:spLocks noGrp="1"/>
          </p:cNvSpPr>
          <p:nvPr>
            <p:ph type="sldNum" sz="quarter" idx="10"/>
          </p:nvPr>
        </p:nvSpPr>
        <p:spPr/>
        <p:txBody>
          <a:bodyPr/>
          <a:lstStyle/>
          <a:p>
            <a:fld id="{9BCA07FD-5BD5-4529-84B0-48DD2C561176}" type="slidenum">
              <a:rPr lang="de-CH" smtClean="0"/>
              <a:t>25</a:t>
            </a:fld>
            <a:endParaRPr lang="de-CH"/>
          </a:p>
        </p:txBody>
      </p:sp>
    </p:spTree>
    <p:extLst>
      <p:ext uri="{BB962C8B-B14F-4D97-AF65-F5344CB8AC3E}">
        <p14:creationId xmlns:p14="http://schemas.microsoft.com/office/powerpoint/2010/main" val="25226790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job is to deliver business value and not write infrastructure</a:t>
            </a:r>
          </a:p>
        </p:txBody>
      </p:sp>
      <p:sp>
        <p:nvSpPr>
          <p:cNvPr id="4" name="Slide Number Placeholder 3"/>
          <p:cNvSpPr>
            <a:spLocks noGrp="1"/>
          </p:cNvSpPr>
          <p:nvPr>
            <p:ph type="sldNum" sz="quarter" idx="10"/>
          </p:nvPr>
        </p:nvSpPr>
        <p:spPr/>
        <p:txBody>
          <a:bodyPr/>
          <a:lstStyle/>
          <a:p>
            <a:fld id="{9BCA07FD-5BD5-4529-84B0-48DD2C561176}" type="slidenum">
              <a:rPr lang="de-CH" smtClean="0"/>
              <a:t>26</a:t>
            </a:fld>
            <a:endParaRPr lang="de-CH"/>
          </a:p>
        </p:txBody>
      </p:sp>
    </p:spTree>
    <p:extLst>
      <p:ext uri="{BB962C8B-B14F-4D97-AF65-F5344CB8AC3E}">
        <p14:creationId xmlns:p14="http://schemas.microsoft.com/office/powerpoint/2010/main" val="30079060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27</a:t>
            </a:fld>
            <a:endParaRPr lang="de-CH"/>
          </a:p>
        </p:txBody>
      </p:sp>
    </p:spTree>
    <p:extLst>
      <p:ext uri="{BB962C8B-B14F-4D97-AF65-F5344CB8AC3E}">
        <p14:creationId xmlns:p14="http://schemas.microsoft.com/office/powerpoint/2010/main" val="41199759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28</a:t>
            </a:fld>
            <a:endParaRPr lang="de-CH"/>
          </a:p>
        </p:txBody>
      </p:sp>
    </p:spTree>
    <p:extLst>
      <p:ext uri="{BB962C8B-B14F-4D97-AF65-F5344CB8AC3E}">
        <p14:creationId xmlns:p14="http://schemas.microsoft.com/office/powerpoint/2010/main" val="12911937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29</a:t>
            </a:fld>
            <a:endParaRPr lang="de-CH"/>
          </a:p>
        </p:txBody>
      </p:sp>
    </p:spTree>
    <p:extLst>
      <p:ext uri="{BB962C8B-B14F-4D97-AF65-F5344CB8AC3E}">
        <p14:creationId xmlns:p14="http://schemas.microsoft.com/office/powerpoint/2010/main" val="35039161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31</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32</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Daniel, </a:t>
            </a:r>
            <a:r>
              <a:rPr lang="en-US"/>
              <a:t>Solution Engineer…</a:t>
            </a:r>
            <a:endParaRPr lang="en-US" dirty="0"/>
          </a:p>
          <a:p>
            <a:r>
              <a:rPr lang="en-US" dirty="0"/>
              <a:t>I live in central</a:t>
            </a:r>
            <a:r>
              <a:rPr lang="en-US" baseline="0" dirty="0"/>
              <a:t> Switzerland. If you want to know more about me listen to episode 77 of developer on fire</a:t>
            </a:r>
            <a:endParaRPr lang="en-US" dirty="0"/>
          </a:p>
          <a:p>
            <a:r>
              <a:rPr lang="en-US" dirty="0"/>
              <a:t>You can reach me on twitter under @</a:t>
            </a:r>
            <a:r>
              <a:rPr lang="en-US" dirty="0" err="1"/>
              <a:t>danielmarbach</a:t>
            </a:r>
            <a:endParaRPr lang="en-US" dirty="0"/>
          </a:p>
          <a:p>
            <a:r>
              <a:rPr lang="en-US" dirty="0"/>
              <a:t>I blog on the particular blog and on my personal blog</a:t>
            </a:r>
          </a:p>
          <a:p>
            <a:r>
              <a:rPr lang="en-US" dirty="0"/>
              <a:t>I’m the lead behind the </a:t>
            </a:r>
            <a:r>
              <a:rPr lang="en-US" dirty="0" err="1"/>
              <a:t>asyncification</a:t>
            </a:r>
            <a:r>
              <a:rPr lang="en-US" baseline="0" dirty="0"/>
              <a:t> of </a:t>
            </a:r>
            <a:r>
              <a:rPr lang="en-US" baseline="0" dirty="0" err="1"/>
              <a:t>NServiceBus</a:t>
            </a:r>
            <a:r>
              <a:rPr lang="en-US" baseline="0" dirty="0"/>
              <a:t> and the ecosystem around it</a:t>
            </a:r>
          </a:p>
          <a:p>
            <a:r>
              <a:rPr lang="en-US" baseline="0" dirty="0"/>
              <a:t>I regularly contribute back ideas and code changes to </a:t>
            </a:r>
            <a:r>
              <a:rPr lang="en-US" baseline="0" dirty="0" err="1"/>
              <a:t>asyncify</a:t>
            </a:r>
            <a:r>
              <a:rPr lang="en-US" baseline="0" dirty="0"/>
              <a:t> the .NET OSS libraries and frameworks out there. So far I contributed to Entity Framework, </a:t>
            </a:r>
            <a:r>
              <a:rPr lang="en-US" baseline="0" dirty="0" err="1"/>
              <a:t>RabbitMQ</a:t>
            </a:r>
            <a:r>
              <a:rPr lang="en-US" baseline="0" dirty="0"/>
              <a:t>, Marten, </a:t>
            </a:r>
            <a:r>
              <a:rPr lang="en-US" baseline="0" dirty="0" err="1"/>
              <a:t>MassTransit</a:t>
            </a:r>
            <a:r>
              <a:rPr lang="en-US" baseline="0" dirty="0"/>
              <a:t>, Quartz.NET and many more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33</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Thank you very much</a:t>
            </a:r>
            <a:r>
              <a:rPr lang="de-CH" baseline="0" dirty="0"/>
              <a:t> for listening and see you next time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34</a:t>
            </a:fld>
            <a:endParaRPr lang="de-CH"/>
          </a:p>
        </p:txBody>
      </p:sp>
    </p:spTree>
    <p:extLst>
      <p:ext uri="{BB962C8B-B14F-4D97-AF65-F5344CB8AC3E}">
        <p14:creationId xmlns:p14="http://schemas.microsoft.com/office/powerpoint/2010/main" val="3949593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the RPC call chain when ever the latency between the DB cluster and the backend was slow or there was a concurrent update on a row those effects rippled through the </a:t>
            </a:r>
            <a:r>
              <a:rPr lang="en-US" dirty="0" err="1"/>
              <a:t>callstack</a:t>
            </a:r>
            <a:r>
              <a:rPr lang="en-US" dirty="0"/>
              <a:t> to the issuer of the call, which is the front-end. </a:t>
            </a:r>
          </a:p>
          <a:p>
            <a:r>
              <a:rPr lang="en-US" dirty="0"/>
              <a:t>Furthermore on every request from the front-end a new database transaction was created and when many operations were pending those transactions sometimes rolled back or slowed down the order processing</a:t>
            </a:r>
          </a:p>
          <a:p>
            <a:r>
              <a:rPr lang="en-US" dirty="0"/>
              <a:t>The temporal and special coupling introduced was horrible. The latency of the storage layer directly influenced the customer facing latency. </a:t>
            </a:r>
          </a:p>
          <a:p>
            <a:r>
              <a:rPr lang="en-US" dirty="0"/>
              <a:t>SLA couldn’t be fulfilled</a:t>
            </a:r>
          </a:p>
          <a:p>
            <a:r>
              <a:rPr lang="en-US" dirty="0"/>
              <a:t>Orders got lest when the client of the request stopped retrying</a:t>
            </a:r>
          </a:p>
          <a:p>
            <a:r>
              <a:rPr lang="en-US" dirty="0"/>
              <a:t>Orders could not be throttled and worst the actual order intent was difficult to find in WCF </a:t>
            </a:r>
            <a:r>
              <a:rPr lang="en-US" dirty="0" err="1"/>
              <a:t>callstack</a:t>
            </a:r>
            <a:r>
              <a:rPr lang="en-US" dirty="0"/>
              <a:t> exception logs</a:t>
            </a:r>
          </a:p>
        </p:txBody>
      </p:sp>
      <p:sp>
        <p:nvSpPr>
          <p:cNvPr id="4" name="Slide Number Placeholder 3"/>
          <p:cNvSpPr>
            <a:spLocks noGrp="1"/>
          </p:cNvSpPr>
          <p:nvPr>
            <p:ph type="sldNum" sz="quarter" idx="10"/>
          </p:nvPr>
        </p:nvSpPr>
        <p:spPr/>
        <p:txBody>
          <a:bodyPr/>
          <a:lstStyle/>
          <a:p>
            <a:fld id="{9BCA07FD-5BD5-4529-84B0-48DD2C561176}" type="slidenum">
              <a:rPr lang="de-CH" smtClean="0"/>
              <a:t>3</a:t>
            </a:fld>
            <a:endParaRPr lang="de-CH"/>
          </a:p>
        </p:txBody>
      </p:sp>
    </p:spTree>
    <p:extLst>
      <p:ext uri="{BB962C8B-B14F-4D97-AF65-F5344CB8AC3E}">
        <p14:creationId xmlns:p14="http://schemas.microsoft.com/office/powerpoint/2010/main" val="998741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Praise the lords of messaging</a:t>
            </a:r>
          </a:p>
          <a:p>
            <a:r>
              <a:rPr lang="en-US" dirty="0"/>
              <a:t>We realized invoice refunds is a perfect domain to apply messaging to</a:t>
            </a:r>
          </a:p>
        </p:txBody>
      </p:sp>
      <p:sp>
        <p:nvSpPr>
          <p:cNvPr id="4" name="Slide Number Placeholder 3"/>
          <p:cNvSpPr>
            <a:spLocks noGrp="1"/>
          </p:cNvSpPr>
          <p:nvPr>
            <p:ph type="sldNum" sz="quarter" idx="10"/>
          </p:nvPr>
        </p:nvSpPr>
        <p:spPr/>
        <p:txBody>
          <a:bodyPr/>
          <a:lstStyle/>
          <a:p>
            <a:fld id="{9BCA07FD-5BD5-4529-84B0-48DD2C561176}" type="slidenum">
              <a:rPr lang="de-CH" smtClean="0"/>
              <a:t>4</a:t>
            </a:fld>
            <a:endParaRPr lang="de-CH"/>
          </a:p>
        </p:txBody>
      </p:sp>
    </p:spTree>
    <p:extLst>
      <p:ext uri="{BB962C8B-B14F-4D97-AF65-F5344CB8AC3E}">
        <p14:creationId xmlns:p14="http://schemas.microsoft.com/office/powerpoint/2010/main" val="3626792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give the refunding client an immediate fake state and send a message to the legacy system</a:t>
            </a:r>
          </a:p>
          <a:p>
            <a:r>
              <a:rPr lang="en-US" dirty="0"/>
              <a:t>While the legacy system was processing refunds it could fire events and the demilitarized zone could subscribe to those messages and update the front-end cache</a:t>
            </a:r>
          </a:p>
          <a:p>
            <a:r>
              <a:rPr lang="en-US" dirty="0"/>
              <a:t>The </a:t>
            </a:r>
            <a:r>
              <a:rPr lang="en-US" dirty="0" err="1"/>
              <a:t>webshop</a:t>
            </a:r>
            <a:r>
              <a:rPr lang="en-US" dirty="0"/>
              <a:t> clients could ask for state as much as they wanted we didn’t bother anymore</a:t>
            </a:r>
          </a:p>
          <a:p>
            <a:endParaRPr lang="en-US" dirty="0"/>
          </a:p>
          <a:p>
            <a:pPr marL="171450" indent="-171450">
              <a:buFont typeface="Arial" panose="020B0604020202020204" pitchFamily="34" charset="0"/>
              <a:buChar char="•"/>
            </a:pPr>
            <a:r>
              <a:rPr lang="en-US" dirty="0"/>
              <a:t>Decoupling especially temporal</a:t>
            </a:r>
          </a:p>
          <a:p>
            <a:pPr marL="171450" indent="-171450">
              <a:buFont typeface="Arial" panose="020B0604020202020204" pitchFamily="34" charset="0"/>
              <a:buChar char="•"/>
            </a:pPr>
            <a:r>
              <a:rPr lang="en-US" dirty="0"/>
              <a:t>Awesome scaling</a:t>
            </a:r>
          </a:p>
          <a:p>
            <a:pPr marL="171450" indent="-171450">
              <a:buFont typeface="Arial" panose="020B0604020202020204" pitchFamily="34" charset="0"/>
              <a:buChar char="•"/>
            </a:pPr>
            <a:r>
              <a:rPr lang="en-US" dirty="0"/>
              <a:t>Throttling</a:t>
            </a:r>
          </a:p>
          <a:p>
            <a:pPr marL="171450" indent="-171450">
              <a:buFont typeface="Arial" panose="020B0604020202020204" pitchFamily="34" charset="0"/>
              <a:buChar char="•"/>
            </a:pPr>
            <a:r>
              <a:rPr lang="en-US" dirty="0"/>
              <a:t>Retries and business transactions to </a:t>
            </a:r>
            <a:r>
              <a:rPr lang="en-US" dirty="0" err="1"/>
              <a:t>stateful</a:t>
            </a:r>
            <a:r>
              <a:rPr lang="en-US" dirty="0"/>
              <a:t> </a:t>
            </a:r>
            <a:r>
              <a:rPr lang="en-US" dirty="0" err="1"/>
              <a:t>middletier</a:t>
            </a:r>
            <a:endParaRPr lang="en-US" dirty="0"/>
          </a:p>
          <a:p>
            <a:pPr marL="171450" indent="-171450">
              <a:buFont typeface="Arial" panose="020B0604020202020204" pitchFamily="34" charset="0"/>
              <a:buChar char="•"/>
            </a:pPr>
            <a:r>
              <a:rPr lang="en-US" dirty="0"/>
              <a:t>Intent capturing request as messages</a:t>
            </a:r>
          </a:p>
          <a:p>
            <a:pPr marL="171450" indent="-171450">
              <a:buFont typeface="Arial" panose="020B0604020202020204" pitchFamily="34" charset="0"/>
              <a:buChar char="•"/>
            </a:pPr>
            <a:r>
              <a:rPr lang="en-US" dirty="0"/>
              <a:t>Reactive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Attention: Be careful to not implement a distributed cache invalidation on top of messaging. Use a distributed cache instead</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Fully bought into messaging the next hard decision had to be taken:</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59E9685D-E391-4BCC-987B-6FB0218A8DB9}" type="slidenum">
              <a:rPr lang="en-US" smtClean="0"/>
              <a:t>5</a:t>
            </a:fld>
            <a:endParaRPr lang="en-US"/>
          </a:p>
        </p:txBody>
      </p:sp>
    </p:spTree>
    <p:extLst>
      <p:ext uri="{BB962C8B-B14F-4D97-AF65-F5344CB8AC3E}">
        <p14:creationId xmlns:p14="http://schemas.microsoft.com/office/powerpoint/2010/main" val="3496596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or buy</a:t>
            </a:r>
          </a:p>
          <a:p>
            <a:r>
              <a:rPr lang="en-US" dirty="0"/>
              <a:t>TLDR: We went for buy in this project but in another project I was part of we didn’t. After all building a messaging library can’t be that hard right?</a:t>
            </a:r>
            <a:br>
              <a:rPr lang="en-US" dirty="0"/>
            </a:br>
            <a:r>
              <a:rPr lang="en-US" dirty="0"/>
              <a:t>Let me walk you through the challenges we’ll faced in building a robust messaging library</a:t>
            </a:r>
          </a:p>
        </p:txBody>
      </p:sp>
      <p:sp>
        <p:nvSpPr>
          <p:cNvPr id="4" name="Slide Number Placeholder 3"/>
          <p:cNvSpPr>
            <a:spLocks noGrp="1"/>
          </p:cNvSpPr>
          <p:nvPr>
            <p:ph type="sldNum" sz="quarter" idx="10"/>
          </p:nvPr>
        </p:nvSpPr>
        <p:spPr/>
        <p:txBody>
          <a:bodyPr/>
          <a:lstStyle/>
          <a:p>
            <a:fld id="{9BCA07FD-5BD5-4529-84B0-48DD2C561176}" type="slidenum">
              <a:rPr lang="de-CH" smtClean="0"/>
              <a:t>6</a:t>
            </a:fld>
            <a:endParaRPr lang="de-CH"/>
          </a:p>
        </p:txBody>
      </p:sp>
    </p:spTree>
    <p:extLst>
      <p:ext uri="{BB962C8B-B14F-4D97-AF65-F5344CB8AC3E}">
        <p14:creationId xmlns:p14="http://schemas.microsoft.com/office/powerpoint/2010/main" val="2860868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basic features do we expect from the messaging middleware</a:t>
            </a:r>
          </a:p>
          <a:p>
            <a:endParaRPr lang="en-US" dirty="0"/>
          </a:p>
          <a:p>
            <a:r>
              <a:rPr lang="en-ZA" dirty="0"/>
              <a:t>Sending messages – Mapping a business intent to a message, hopefully a command</a:t>
            </a:r>
          </a:p>
          <a:p>
            <a:r>
              <a:rPr lang="en-ZA" dirty="0"/>
              <a:t>Receiving – Getting a message out of the queue, dispatch </a:t>
            </a:r>
            <a:r>
              <a:rPr lang="en-ZA" dirty="0" err="1"/>
              <a:t>businesslogic</a:t>
            </a:r>
            <a:r>
              <a:rPr lang="en-ZA" dirty="0"/>
              <a:t> and eventually publish more messages, hopefully an event</a:t>
            </a:r>
          </a:p>
          <a:p>
            <a:endParaRPr lang="en-ZA" dirty="0"/>
          </a:p>
          <a:p>
            <a:r>
              <a:rPr lang="en-ZA" dirty="0"/>
              <a:t>Super simple isn’t it? Let’s see some code!</a:t>
            </a:r>
          </a:p>
        </p:txBody>
      </p:sp>
      <p:sp>
        <p:nvSpPr>
          <p:cNvPr id="4" name="Slide Number Placeholder 3"/>
          <p:cNvSpPr>
            <a:spLocks noGrp="1"/>
          </p:cNvSpPr>
          <p:nvPr>
            <p:ph type="sldNum" sz="quarter" idx="10"/>
          </p:nvPr>
        </p:nvSpPr>
        <p:spPr/>
        <p:txBody>
          <a:bodyPr/>
          <a:lstStyle/>
          <a:p>
            <a:fld id="{59E9685D-E391-4BCC-987B-6FB0218A8DB9}" type="slidenum">
              <a:rPr lang="en-US" smtClean="0"/>
              <a:t>7</a:t>
            </a:fld>
            <a:endParaRPr lang="en-US"/>
          </a:p>
        </p:txBody>
      </p:sp>
    </p:spTree>
    <p:extLst>
      <p:ext uri="{BB962C8B-B14F-4D97-AF65-F5344CB8AC3E}">
        <p14:creationId xmlns:p14="http://schemas.microsoft.com/office/powerpoint/2010/main" val="4268826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build the pump – </a:t>
            </a:r>
            <a:r>
              <a:rPr lang="en-US" dirty="0" err="1"/>
              <a:t>ThePump.cs</a:t>
            </a:r>
            <a:r>
              <a:rPr lang="en-US" dirty="0"/>
              <a:t> (Oh crap we do one message at a time)</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8</a:t>
            </a:fld>
            <a:endParaRPr lang="de-CH"/>
          </a:p>
        </p:txBody>
      </p:sp>
    </p:spTree>
    <p:extLst>
      <p:ext uri="{BB962C8B-B14F-4D97-AF65-F5344CB8AC3E}">
        <p14:creationId xmlns:p14="http://schemas.microsoft.com/office/powerpoint/2010/main" val="1832754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11</a:t>
            </a:fld>
            <a:endParaRPr lang="de-CH"/>
          </a:p>
        </p:txBody>
      </p:sp>
    </p:spTree>
    <p:extLst>
      <p:ext uri="{BB962C8B-B14F-4D97-AF65-F5344CB8AC3E}">
        <p14:creationId xmlns:p14="http://schemas.microsoft.com/office/powerpoint/2010/main" val="1203714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14.06.2018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14.06.2018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14.06.2018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14.06.2018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14.06.2018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14.06.2018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14.06.2018</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14.06.2018</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14.06.2018</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14.06.2018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14.06.2018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14.06.2018</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3283" y="2767281"/>
            <a:ext cx="10265434" cy="1323439"/>
          </a:xfrm>
          <a:prstGeom prst="rect">
            <a:avLst/>
          </a:prstGeom>
        </p:spPr>
        <p:txBody>
          <a:bodyPr wrap="square">
            <a:spAutoFit/>
          </a:bodyPr>
          <a:lstStyle/>
          <a:p>
            <a:r>
              <a:rPr lang="en-US" sz="8000" dirty="0">
                <a:solidFill>
                  <a:schemeClr val="accent2"/>
                </a:solidFill>
                <a:latin typeface="Yanone Kaffeesatz Regular" panose="02000000000000000000" pitchFamily="2" charset="0"/>
              </a:rPr>
              <a:t>Do it yourself. A message pump</a:t>
            </a:r>
            <a:endParaRPr lang="de-CH" sz="900" dirty="0"/>
          </a:p>
        </p:txBody>
      </p:sp>
      <p:sp>
        <p:nvSpPr>
          <p:cNvPr id="7" name="Rectangle 6"/>
          <p:cNvSpPr/>
          <p:nvPr/>
        </p:nvSpPr>
        <p:spPr>
          <a:xfrm>
            <a:off x="7461484" y="4090720"/>
            <a:ext cx="3470822" cy="1015663"/>
          </a:xfrm>
          <a:prstGeom prst="rect">
            <a:avLst/>
          </a:prstGeom>
        </p:spPr>
        <p:txBody>
          <a:bodyPr wrap="none">
            <a:spAutoFit/>
          </a:bodyPr>
          <a:lstStyle/>
          <a:p>
            <a:r>
              <a:rPr lang="en-US" sz="6000" dirty="0">
                <a:solidFill>
                  <a:schemeClr val="accent4"/>
                </a:solidFill>
                <a:latin typeface="Yanone Kaffeesatz Regular" panose="02000000000000000000" pitchFamily="2" charset="0"/>
              </a:rPr>
              <a:t>that kicks ass</a:t>
            </a:r>
            <a:endParaRPr lang="de-CH" sz="600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136256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4703532" cy="2554545"/>
          </a:xfrm>
          <a:prstGeom prst="rect">
            <a:avLst/>
          </a:prstGeom>
        </p:spPr>
        <p:txBody>
          <a:bodyPr wrap="none">
            <a:spAutoFit/>
          </a:bodyPr>
          <a:lstStyle/>
          <a:p>
            <a:r>
              <a:rPr lang="en-US" sz="4000" dirty="0">
                <a:solidFill>
                  <a:schemeClr val="accent4"/>
                </a:solidFill>
                <a:latin typeface="Yanone Kaffeesatz Regular" panose="02000000000000000000" pitchFamily="2" charset="0"/>
              </a:rPr>
              <a:t>TPL</a:t>
            </a:r>
            <a:r>
              <a:rPr lang="en-US" sz="4000" dirty="0">
                <a:solidFill>
                  <a:schemeClr val="tx2"/>
                </a:solidFill>
                <a:latin typeface="Yanone Kaffeesatz Regular" panose="02000000000000000000" pitchFamily="2" charset="0"/>
              </a:rPr>
              <a:t> handwaving</a:t>
            </a:r>
          </a:p>
          <a:p>
            <a:r>
              <a:rPr lang="en-US" sz="4000" dirty="0" err="1">
                <a:solidFill>
                  <a:schemeClr val="tx2"/>
                </a:solidFill>
                <a:latin typeface="Yanone Kaffeesatz Regular" panose="02000000000000000000" pitchFamily="2" charset="0"/>
              </a:rPr>
              <a:t>Cooporative</a:t>
            </a:r>
            <a:r>
              <a:rPr lang="en-US" sz="4000" dirty="0">
                <a:solidFill>
                  <a:schemeClr val="tx2"/>
                </a:solidFill>
                <a:latin typeface="Yanone Kaffeesatz Regular" panose="02000000000000000000" pitchFamily="2" charset="0"/>
              </a:rPr>
              <a:t> </a:t>
            </a:r>
            <a:r>
              <a:rPr lang="en-US" sz="4000" dirty="0">
                <a:solidFill>
                  <a:schemeClr val="accent4"/>
                </a:solidFill>
                <a:latin typeface="Yanone Kaffeesatz Regular" panose="02000000000000000000" pitchFamily="2" charset="0"/>
              </a:rPr>
              <a:t>cancellation</a:t>
            </a:r>
            <a:r>
              <a:rPr lang="en-US" sz="4000" dirty="0">
                <a:solidFill>
                  <a:schemeClr val="tx2"/>
                </a:solidFill>
                <a:latin typeface="Yanone Kaffeesatz Regular" panose="02000000000000000000" pitchFamily="2" charset="0"/>
              </a:rPr>
              <a:t> 101</a:t>
            </a:r>
          </a:p>
          <a:p>
            <a:r>
              <a:rPr lang="en-US" sz="4000" dirty="0">
                <a:solidFill>
                  <a:schemeClr val="accent4"/>
                </a:solidFill>
                <a:latin typeface="Yanone Kaffeesatz Regular" panose="02000000000000000000" pitchFamily="2" charset="0"/>
              </a:rPr>
              <a:t>Async</a:t>
            </a:r>
            <a:r>
              <a:rPr lang="en-US" sz="4000" dirty="0">
                <a:solidFill>
                  <a:schemeClr val="tx2"/>
                </a:solidFill>
                <a:latin typeface="Yanone Kaffeesatz Regular" panose="02000000000000000000" pitchFamily="2" charset="0"/>
              </a:rPr>
              <a:t> / Await</a:t>
            </a: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5703806"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 until</a:t>
            </a:r>
            <a:endParaRPr lang="en-US" dirty="0"/>
          </a:p>
        </p:txBody>
      </p:sp>
    </p:spTree>
    <p:extLst>
      <p:ext uri="{BB962C8B-B14F-4D97-AF65-F5344CB8AC3E}">
        <p14:creationId xmlns:p14="http://schemas.microsoft.com/office/powerpoint/2010/main" val="3364094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70274F-AFF0-4710-AAE7-FFEB52EA099F}"/>
              </a:ext>
            </a:extLst>
          </p:cNvPr>
          <p:cNvGrpSpPr/>
          <p:nvPr/>
        </p:nvGrpSpPr>
        <p:grpSpPr>
          <a:xfrm>
            <a:off x="2206237" y="976398"/>
            <a:ext cx="7959230" cy="3830444"/>
            <a:chOff x="2016456" y="694602"/>
            <a:chExt cx="7959230" cy="3830444"/>
          </a:xfrm>
        </p:grpSpPr>
        <p:sp>
          <p:nvSpPr>
            <p:cNvPr id="6" name="Rectangle 5">
              <a:extLst>
                <a:ext uri="{FF2B5EF4-FFF2-40B4-BE49-F238E27FC236}">
                  <a16:creationId xmlns:a16="http://schemas.microsoft.com/office/drawing/2014/main" id="{476289F4-18E4-48E7-8539-0A0815A83A5E}"/>
                </a:ext>
              </a:extLst>
            </p:cNvPr>
            <p:cNvSpPr/>
            <p:nvPr/>
          </p:nvSpPr>
          <p:spPr>
            <a:xfrm>
              <a:off x="3258513" y="694602"/>
              <a:ext cx="1180131" cy="3154710"/>
            </a:xfrm>
            <a:prstGeom prst="rect">
              <a:avLst/>
            </a:prstGeom>
          </p:spPr>
          <p:txBody>
            <a:bodyPr wrap="none">
              <a:spAutoFit/>
            </a:bodyPr>
            <a:lstStyle/>
            <a:p>
              <a:r>
                <a:rPr lang="en-US" sz="19900" dirty="0">
                  <a:solidFill>
                    <a:schemeClr val="accent2">
                      <a:alpha val="40000"/>
                    </a:schemeClr>
                  </a:solidFill>
                  <a:latin typeface="Yanone Kaffeesatz Regular" panose="02000000000000000000" pitchFamily="2" charset="0"/>
                </a:rPr>
                <a:t>u</a:t>
              </a:r>
              <a:endParaRPr lang="en-US" sz="19900" dirty="0">
                <a:solidFill>
                  <a:schemeClr val="accent2">
                    <a:alpha val="40000"/>
                  </a:schemeClr>
                </a:solidFill>
              </a:endParaRPr>
            </a:p>
          </p:txBody>
        </p:sp>
        <p:sp>
          <p:nvSpPr>
            <p:cNvPr id="5" name="Rectangle 4">
              <a:extLst>
                <a:ext uri="{FF2B5EF4-FFF2-40B4-BE49-F238E27FC236}">
                  <a16:creationId xmlns:a16="http://schemas.microsoft.com/office/drawing/2014/main" id="{6877F528-6506-4C79-8454-B3AB485D71F4}"/>
                </a:ext>
              </a:extLst>
            </p:cNvPr>
            <p:cNvSpPr/>
            <p:nvPr/>
          </p:nvSpPr>
          <p:spPr>
            <a:xfrm>
              <a:off x="3143661" y="996526"/>
              <a:ext cx="1180131" cy="3154710"/>
            </a:xfrm>
            <a:prstGeom prst="rect">
              <a:avLst/>
            </a:prstGeom>
          </p:spPr>
          <p:txBody>
            <a:bodyPr wrap="none">
              <a:spAutoFit/>
            </a:bodyPr>
            <a:lstStyle/>
            <a:p>
              <a:r>
                <a:rPr lang="en-US" sz="19900" dirty="0">
                  <a:solidFill>
                    <a:schemeClr val="accent2">
                      <a:alpha val="60000"/>
                    </a:schemeClr>
                  </a:solidFill>
                  <a:latin typeface="Yanone Kaffeesatz Regular" panose="02000000000000000000" pitchFamily="2" charset="0"/>
                </a:rPr>
                <a:t>u</a:t>
              </a:r>
              <a:endParaRPr lang="en-US" sz="19900" dirty="0">
                <a:solidFill>
                  <a:schemeClr val="accent2">
                    <a:alpha val="60000"/>
                  </a:schemeClr>
                </a:solidFill>
              </a:endParaRPr>
            </a:p>
          </p:txBody>
        </p:sp>
        <p:sp>
          <p:nvSpPr>
            <p:cNvPr id="3" name="Rectangle 2">
              <a:extLst>
                <a:ext uri="{FF2B5EF4-FFF2-40B4-BE49-F238E27FC236}">
                  <a16:creationId xmlns:a16="http://schemas.microsoft.com/office/drawing/2014/main" id="{5BCC33D5-B3EC-437E-B5EF-12B5365B762A}"/>
                </a:ext>
              </a:extLst>
            </p:cNvPr>
            <p:cNvSpPr/>
            <p:nvPr/>
          </p:nvSpPr>
          <p:spPr>
            <a:xfrm>
              <a:off x="3028809" y="1183431"/>
              <a:ext cx="1180131" cy="3154710"/>
            </a:xfrm>
            <a:prstGeom prst="rect">
              <a:avLst/>
            </a:prstGeom>
          </p:spPr>
          <p:txBody>
            <a:bodyPr wrap="none">
              <a:spAutoFit/>
            </a:bodyPr>
            <a:lstStyle/>
            <a:p>
              <a:r>
                <a:rPr lang="en-US" sz="19900" dirty="0">
                  <a:solidFill>
                    <a:schemeClr val="accent2">
                      <a:alpha val="80000"/>
                    </a:schemeClr>
                  </a:solidFill>
                  <a:latin typeface="Yanone Kaffeesatz Regular" panose="02000000000000000000" pitchFamily="2" charset="0"/>
                </a:rPr>
                <a:t>u</a:t>
              </a:r>
              <a:endParaRPr lang="en-US" sz="19900" dirty="0">
                <a:solidFill>
                  <a:schemeClr val="accent2">
                    <a:alpha val="80000"/>
                  </a:schemeClr>
                </a:solidFill>
              </a:endParaRPr>
            </a:p>
          </p:txBody>
        </p:sp>
        <p:sp>
          <p:nvSpPr>
            <p:cNvPr id="2" name="TextBox 1"/>
            <p:cNvSpPr txBox="1"/>
            <p:nvPr/>
          </p:nvSpPr>
          <p:spPr>
            <a:xfrm>
              <a:off x="2016456" y="1370336"/>
              <a:ext cx="7959230"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Rush hour</a:t>
              </a:r>
              <a:endParaRPr lang="de-CH" sz="8000" dirty="0">
                <a:solidFill>
                  <a:schemeClr val="accent4"/>
                </a:solidFill>
                <a:latin typeface="Yanone Kaffeesatz Regular" panose="02000000000000000000" pitchFamily="2" charset="0"/>
              </a:endParaRPr>
            </a:p>
          </p:txBody>
        </p:sp>
      </p:grpSp>
    </p:spTree>
    <p:extLst>
      <p:ext uri="{BB962C8B-B14F-4D97-AF65-F5344CB8AC3E}">
        <p14:creationId xmlns:p14="http://schemas.microsoft.com/office/powerpoint/2010/main" val="721658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932471-74E5-4D5F-8157-1AF9B9970681}"/>
              </a:ext>
            </a:extLst>
          </p:cNvPr>
          <p:cNvSpPr/>
          <p:nvPr/>
        </p:nvSpPr>
        <p:spPr>
          <a:xfrm>
            <a:off x="5611300"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8" name="Diamond 7">
            <a:extLst>
              <a:ext uri="{FF2B5EF4-FFF2-40B4-BE49-F238E27FC236}">
                <a16:creationId xmlns:a16="http://schemas.microsoft.com/office/drawing/2014/main" id="{7848CD29-8980-42BE-B8D9-681475585790}"/>
              </a:ext>
            </a:extLst>
          </p:cNvPr>
          <p:cNvSpPr/>
          <p:nvPr/>
        </p:nvSpPr>
        <p:spPr>
          <a:xfrm>
            <a:off x="8962728" y="2599200"/>
            <a:ext cx="1901235" cy="1659600"/>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Handler</a:t>
            </a: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361316"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Flowchart: Card 2">
            <a:extLst>
              <a:ext uri="{FF2B5EF4-FFF2-40B4-BE49-F238E27FC236}">
                <a16:creationId xmlns:a16="http://schemas.microsoft.com/office/drawing/2014/main" id="{FAAC6AF5-92BC-44F7-B9B3-9F3BC9F22C80}"/>
              </a:ext>
            </a:extLst>
          </p:cNvPr>
          <p:cNvSpPr/>
          <p:nvPr/>
        </p:nvSpPr>
        <p:spPr>
          <a:xfrm>
            <a:off x="1780722" y="3116633"/>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4" name="Flowchart: Card 3">
            <a:extLst>
              <a:ext uri="{FF2B5EF4-FFF2-40B4-BE49-F238E27FC236}">
                <a16:creationId xmlns:a16="http://schemas.microsoft.com/office/drawing/2014/main" id="{992E942F-23B9-40EA-9145-022DC7262CC5}"/>
              </a:ext>
            </a:extLst>
          </p:cNvPr>
          <p:cNvSpPr/>
          <p:nvPr/>
        </p:nvSpPr>
        <p:spPr>
          <a:xfrm>
            <a:off x="2644655" y="3116632"/>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508588"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Tree>
    <p:extLst>
      <p:ext uri="{BB962C8B-B14F-4D97-AF65-F5344CB8AC3E}">
        <p14:creationId xmlns:p14="http://schemas.microsoft.com/office/powerpoint/2010/main" val="197307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1000" fill="hold"/>
                                        <p:tgtEl>
                                          <p:spTgt spid="5"/>
                                        </p:tgtEl>
                                        <p:attrNameLst>
                                          <p:attrName>fillcolor</p:attrName>
                                        </p:attrNameLst>
                                      </p:cBhvr>
                                      <p:to>
                                        <a:srgbClr val="FFAF00"/>
                                      </p:to>
                                    </p:animClr>
                                    <p:set>
                                      <p:cBhvr>
                                        <p:cTn id="7" dur="1000" fill="hold"/>
                                        <p:tgtEl>
                                          <p:spTgt spid="5"/>
                                        </p:tgtEl>
                                        <p:attrNameLst>
                                          <p:attrName>fill.type</p:attrName>
                                        </p:attrNameLst>
                                      </p:cBhvr>
                                      <p:to>
                                        <p:strVal val="solid"/>
                                      </p:to>
                                    </p:set>
                                    <p:set>
                                      <p:cBhvr>
                                        <p:cTn id="8" dur="1000" fill="hold"/>
                                        <p:tgtEl>
                                          <p:spTgt spid="5"/>
                                        </p:tgtEl>
                                        <p:attrNameLst>
                                          <p:attrName>fill.on</p:attrName>
                                        </p:attrNameLst>
                                      </p:cBhvr>
                                      <p:to>
                                        <p:strVal val="true"/>
                                      </p:to>
                                    </p:set>
                                  </p:childTnLst>
                                </p:cTn>
                              </p:par>
                            </p:childTnLst>
                          </p:cTn>
                        </p:par>
                        <p:par>
                          <p:cTn id="9" fill="hold">
                            <p:stCondLst>
                              <p:cond delay="1000"/>
                            </p:stCondLst>
                            <p:childTnLst>
                              <p:par>
                                <p:cTn id="10" presetID="37" presetClass="path" presetSubtype="0" accel="50000" decel="50000" fill="hold" grpId="0" nodeType="afterEffect">
                                  <p:stCondLst>
                                    <p:cond delay="0"/>
                                  </p:stCondLst>
                                  <p:childTnLst>
                                    <p:animMotion origin="layout" path="M 4.16667E-7 0.00231 L 0.12865 0.04051 C 0.15534 0.04907 0.19557 0.05394 0.23776 0.05394 C 0.28581 0.05394 0.32422 0.04907 0.35091 0.04051 L 0.47969 0.00231 " pathEditMode="relative" rAng="0" ptsTypes="AAAAA">
                                      <p:cBhvr>
                                        <p:cTn id="11" dur="1000" fill="hold"/>
                                        <p:tgtEl>
                                          <p:spTgt spid="5"/>
                                        </p:tgtEl>
                                        <p:attrNameLst>
                                          <p:attrName>ppt_x</p:attrName>
                                          <p:attrName>ppt_y</p:attrName>
                                        </p:attrNameLst>
                                      </p:cBhvr>
                                      <p:rCtr x="23984" y="2569"/>
                                    </p:animMotion>
                                  </p:childTnLst>
                                </p:cTn>
                              </p:par>
                            </p:childTnLst>
                          </p:cTn>
                        </p:par>
                        <p:par>
                          <p:cTn id="12" fill="hold">
                            <p:stCondLst>
                              <p:cond delay="2000"/>
                            </p:stCondLst>
                            <p:childTnLst>
                              <p:par>
                                <p:cTn id="13" presetID="1" presetClass="exit" presetSubtype="0" fill="hold" grpId="1" nodeType="after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par>
                          <p:cTn id="15" fill="hold">
                            <p:stCondLst>
                              <p:cond delay="2000"/>
                            </p:stCondLst>
                            <p:childTnLst>
                              <p:par>
                                <p:cTn id="16" presetID="1" presetClass="emph" presetSubtype="2" fill="hold" nodeType="afterEffect">
                                  <p:stCondLst>
                                    <p:cond delay="0"/>
                                  </p:stCondLst>
                                  <p:childTnLst>
                                    <p:animClr clrSpc="rgb" dir="cw">
                                      <p:cBhvr>
                                        <p:cTn id="17" dur="1000" fill="hold"/>
                                        <p:tgtEl>
                                          <p:spTgt spid="4"/>
                                        </p:tgtEl>
                                        <p:attrNameLst>
                                          <p:attrName>fillcolor</p:attrName>
                                        </p:attrNameLst>
                                      </p:cBhvr>
                                      <p:to>
                                        <a:srgbClr val="FFAF00"/>
                                      </p:to>
                                    </p:animClr>
                                    <p:set>
                                      <p:cBhvr>
                                        <p:cTn id="18" dur="1000" fill="hold"/>
                                        <p:tgtEl>
                                          <p:spTgt spid="4"/>
                                        </p:tgtEl>
                                        <p:attrNameLst>
                                          <p:attrName>fill.type</p:attrName>
                                        </p:attrNameLst>
                                      </p:cBhvr>
                                      <p:to>
                                        <p:strVal val="solid"/>
                                      </p:to>
                                    </p:set>
                                    <p:set>
                                      <p:cBhvr>
                                        <p:cTn id="19" dur="1000" fill="hold"/>
                                        <p:tgtEl>
                                          <p:spTgt spid="4"/>
                                        </p:tgtEl>
                                        <p:attrNameLst>
                                          <p:attrName>fill.on</p:attrName>
                                        </p:attrNameLst>
                                      </p:cBhvr>
                                      <p:to>
                                        <p:strVal val="true"/>
                                      </p:to>
                                    </p:set>
                                  </p:childTnLst>
                                </p:cTn>
                              </p:par>
                            </p:childTnLst>
                          </p:cTn>
                        </p:par>
                        <p:par>
                          <p:cTn id="20" fill="hold">
                            <p:stCondLst>
                              <p:cond delay="3000"/>
                            </p:stCondLst>
                            <p:childTnLst>
                              <p:par>
                                <p:cTn id="21" presetID="37" presetClass="path" presetSubtype="0" accel="50000" decel="50000" fill="hold" grpId="0" nodeType="afterEffect">
                                  <p:stCondLst>
                                    <p:cond delay="0"/>
                                  </p:stCondLst>
                                  <p:childTnLst>
                                    <p:animMotion origin="layout" path="M 3.75E-6 0 L 0.14661 0.04005 C 0.17708 0.04907 0.22291 0.05394 0.27109 0.05394 C 0.32565 0.05394 0.36953 0.04907 0.4 0.04005 L 0.54674 0 " pathEditMode="relative" rAng="0" ptsTypes="AAAAA">
                                      <p:cBhvr>
                                        <p:cTn id="22" dur="1000" fill="hold"/>
                                        <p:tgtEl>
                                          <p:spTgt spid="4"/>
                                        </p:tgtEl>
                                        <p:attrNameLst>
                                          <p:attrName>ppt_x</p:attrName>
                                          <p:attrName>ppt_y</p:attrName>
                                        </p:attrNameLst>
                                      </p:cBhvr>
                                      <p:rCtr x="27331" y="2685"/>
                                    </p:animMotion>
                                  </p:childTnLst>
                                </p:cTn>
                              </p:par>
                            </p:childTnLst>
                          </p:cTn>
                        </p:par>
                        <p:par>
                          <p:cTn id="23" fill="hold">
                            <p:stCondLst>
                              <p:cond delay="4000"/>
                            </p:stCondLst>
                            <p:childTnLst>
                              <p:par>
                                <p:cTn id="24" presetID="1" presetClass="exit" presetSubtype="0" fill="hold" grpId="1" nodeType="afterEffect">
                                  <p:stCondLst>
                                    <p:cond delay="0"/>
                                  </p:stCondLst>
                                  <p:childTnLst>
                                    <p:set>
                                      <p:cBhvr>
                                        <p:cTn id="25"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5444" y="1851645"/>
            <a:ext cx="9637575"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concurrency</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525977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Let’s throw in some</a:t>
            </a:r>
            <a:endParaRPr lang="de-CH" sz="6600" dirty="0">
              <a:solidFill>
                <a:schemeClr val="tx2"/>
              </a:solidFill>
            </a:endParaRPr>
          </a:p>
        </p:txBody>
      </p:sp>
    </p:spTree>
    <p:extLst>
      <p:ext uri="{BB962C8B-B14F-4D97-AF65-F5344CB8AC3E}">
        <p14:creationId xmlns:p14="http://schemas.microsoft.com/office/powerpoint/2010/main" val="2578038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3775393" cy="1938992"/>
          </a:xfrm>
          <a:prstGeom prst="rect">
            <a:avLst/>
          </a:prstGeom>
        </p:spPr>
        <p:txBody>
          <a:bodyPr wrap="none">
            <a:spAutoFit/>
          </a:bodyPr>
          <a:lstStyle/>
          <a:p>
            <a:r>
              <a:rPr lang="en-US" sz="4000" dirty="0">
                <a:solidFill>
                  <a:schemeClr val="tx2"/>
                </a:solidFill>
                <a:latin typeface="Yanone Kaffeesatz Regular" panose="02000000000000000000" pitchFamily="2" charset="0"/>
              </a:rPr>
              <a:t>Just a tiny change…</a:t>
            </a:r>
          </a:p>
          <a:p>
            <a:r>
              <a:rPr lang="en-US" sz="4000" dirty="0">
                <a:solidFill>
                  <a:schemeClr val="tx2"/>
                </a:solidFill>
                <a:latin typeface="Yanone Kaffeesatz Regular" panose="02000000000000000000" pitchFamily="2" charset="0"/>
              </a:rPr>
              <a:t>Introduce</a:t>
            </a:r>
            <a:r>
              <a:rPr lang="en-US" sz="4000" dirty="0">
                <a:solidFill>
                  <a:schemeClr val="accent4"/>
                </a:solidFill>
                <a:latin typeface="Yanone Kaffeesatz Regular" panose="02000000000000000000" pitchFamily="2" charset="0"/>
              </a:rPr>
              <a:t> Fire &amp; Forget</a:t>
            </a:r>
            <a:endParaRPr lang="en-US" sz="4000" dirty="0">
              <a:solidFill>
                <a:schemeClr val="tx2"/>
              </a:solidFill>
              <a:latin typeface="Yanone Kaffeesatz Regular" panose="02000000000000000000" pitchFamily="2" charset="0"/>
            </a:endParaRP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5703806"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 until</a:t>
            </a:r>
            <a:endParaRPr lang="en-US" dirty="0"/>
          </a:p>
        </p:txBody>
      </p:sp>
    </p:spTree>
    <p:extLst>
      <p:ext uri="{BB962C8B-B14F-4D97-AF65-F5344CB8AC3E}">
        <p14:creationId xmlns:p14="http://schemas.microsoft.com/office/powerpoint/2010/main" val="1689465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70274F-AFF0-4710-AAE7-FFEB52EA099F}"/>
              </a:ext>
            </a:extLst>
          </p:cNvPr>
          <p:cNvGrpSpPr/>
          <p:nvPr/>
        </p:nvGrpSpPr>
        <p:grpSpPr>
          <a:xfrm>
            <a:off x="2206237" y="976398"/>
            <a:ext cx="7959230" cy="3830444"/>
            <a:chOff x="2016456" y="694602"/>
            <a:chExt cx="7959230" cy="3830444"/>
          </a:xfrm>
        </p:grpSpPr>
        <p:sp>
          <p:nvSpPr>
            <p:cNvPr id="6" name="Rectangle 5">
              <a:extLst>
                <a:ext uri="{FF2B5EF4-FFF2-40B4-BE49-F238E27FC236}">
                  <a16:creationId xmlns:a16="http://schemas.microsoft.com/office/drawing/2014/main" id="{476289F4-18E4-48E7-8539-0A0815A83A5E}"/>
                </a:ext>
              </a:extLst>
            </p:cNvPr>
            <p:cNvSpPr/>
            <p:nvPr/>
          </p:nvSpPr>
          <p:spPr>
            <a:xfrm>
              <a:off x="3258513" y="694602"/>
              <a:ext cx="1180131" cy="3154710"/>
            </a:xfrm>
            <a:prstGeom prst="rect">
              <a:avLst/>
            </a:prstGeom>
          </p:spPr>
          <p:txBody>
            <a:bodyPr wrap="none">
              <a:spAutoFit/>
            </a:bodyPr>
            <a:lstStyle/>
            <a:p>
              <a:r>
                <a:rPr lang="en-US" sz="19900" dirty="0">
                  <a:solidFill>
                    <a:schemeClr val="accent2">
                      <a:alpha val="40000"/>
                    </a:schemeClr>
                  </a:solidFill>
                  <a:latin typeface="Yanone Kaffeesatz Regular" panose="02000000000000000000" pitchFamily="2" charset="0"/>
                </a:rPr>
                <a:t>u</a:t>
              </a:r>
              <a:endParaRPr lang="en-US" sz="19900" dirty="0">
                <a:solidFill>
                  <a:schemeClr val="accent2">
                    <a:alpha val="40000"/>
                  </a:schemeClr>
                </a:solidFill>
              </a:endParaRPr>
            </a:p>
          </p:txBody>
        </p:sp>
        <p:sp>
          <p:nvSpPr>
            <p:cNvPr id="5" name="Rectangle 4">
              <a:extLst>
                <a:ext uri="{FF2B5EF4-FFF2-40B4-BE49-F238E27FC236}">
                  <a16:creationId xmlns:a16="http://schemas.microsoft.com/office/drawing/2014/main" id="{6877F528-6506-4C79-8454-B3AB485D71F4}"/>
                </a:ext>
              </a:extLst>
            </p:cNvPr>
            <p:cNvSpPr/>
            <p:nvPr/>
          </p:nvSpPr>
          <p:spPr>
            <a:xfrm>
              <a:off x="3143661" y="996526"/>
              <a:ext cx="1180131" cy="3154710"/>
            </a:xfrm>
            <a:prstGeom prst="rect">
              <a:avLst/>
            </a:prstGeom>
          </p:spPr>
          <p:txBody>
            <a:bodyPr wrap="none">
              <a:spAutoFit/>
            </a:bodyPr>
            <a:lstStyle/>
            <a:p>
              <a:r>
                <a:rPr lang="en-US" sz="19900" dirty="0">
                  <a:solidFill>
                    <a:schemeClr val="accent2">
                      <a:alpha val="60000"/>
                    </a:schemeClr>
                  </a:solidFill>
                  <a:latin typeface="Yanone Kaffeesatz Regular" panose="02000000000000000000" pitchFamily="2" charset="0"/>
                </a:rPr>
                <a:t>u</a:t>
              </a:r>
              <a:endParaRPr lang="en-US" sz="19900" dirty="0">
                <a:solidFill>
                  <a:schemeClr val="accent2">
                    <a:alpha val="60000"/>
                  </a:schemeClr>
                </a:solidFill>
              </a:endParaRPr>
            </a:p>
          </p:txBody>
        </p:sp>
        <p:sp>
          <p:nvSpPr>
            <p:cNvPr id="3" name="Rectangle 2">
              <a:extLst>
                <a:ext uri="{FF2B5EF4-FFF2-40B4-BE49-F238E27FC236}">
                  <a16:creationId xmlns:a16="http://schemas.microsoft.com/office/drawing/2014/main" id="{5BCC33D5-B3EC-437E-B5EF-12B5365B762A}"/>
                </a:ext>
              </a:extLst>
            </p:cNvPr>
            <p:cNvSpPr/>
            <p:nvPr/>
          </p:nvSpPr>
          <p:spPr>
            <a:xfrm>
              <a:off x="3028809" y="1183431"/>
              <a:ext cx="1180131" cy="3154710"/>
            </a:xfrm>
            <a:prstGeom prst="rect">
              <a:avLst/>
            </a:prstGeom>
          </p:spPr>
          <p:txBody>
            <a:bodyPr wrap="none">
              <a:spAutoFit/>
            </a:bodyPr>
            <a:lstStyle/>
            <a:p>
              <a:r>
                <a:rPr lang="en-US" sz="19900" dirty="0">
                  <a:solidFill>
                    <a:schemeClr val="accent2">
                      <a:alpha val="80000"/>
                    </a:schemeClr>
                  </a:solidFill>
                  <a:latin typeface="Yanone Kaffeesatz Regular" panose="02000000000000000000" pitchFamily="2" charset="0"/>
                </a:rPr>
                <a:t>u</a:t>
              </a:r>
              <a:endParaRPr lang="en-US" sz="19900" dirty="0">
                <a:solidFill>
                  <a:schemeClr val="accent2">
                    <a:alpha val="80000"/>
                  </a:schemeClr>
                </a:solidFill>
              </a:endParaRPr>
            </a:p>
          </p:txBody>
        </p:sp>
        <p:sp>
          <p:nvSpPr>
            <p:cNvPr id="2" name="TextBox 1"/>
            <p:cNvSpPr txBox="1"/>
            <p:nvPr/>
          </p:nvSpPr>
          <p:spPr>
            <a:xfrm>
              <a:off x="2016456" y="1370336"/>
              <a:ext cx="7959230"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Rush hour</a:t>
              </a:r>
              <a:endParaRPr lang="de-CH" sz="8000" dirty="0">
                <a:solidFill>
                  <a:schemeClr val="accent4"/>
                </a:solidFill>
                <a:latin typeface="Yanone Kaffeesatz Regular" panose="02000000000000000000" pitchFamily="2" charset="0"/>
              </a:endParaRPr>
            </a:p>
          </p:txBody>
        </p:sp>
      </p:grpSp>
    </p:spTree>
    <p:extLst>
      <p:ext uri="{BB962C8B-B14F-4D97-AF65-F5344CB8AC3E}">
        <p14:creationId xmlns:p14="http://schemas.microsoft.com/office/powerpoint/2010/main" val="1484274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a:extLst>
              <a:ext uri="{FF2B5EF4-FFF2-40B4-BE49-F238E27FC236}">
                <a16:creationId xmlns:a16="http://schemas.microsoft.com/office/drawing/2014/main" id="{710118B1-4EEA-4C48-9D93-110FB3F6FB1A}"/>
              </a:ext>
            </a:extLst>
          </p:cNvPr>
          <p:cNvCxnSpPr>
            <a:cxnSpLocks/>
            <a:endCxn id="5" idx="3"/>
          </p:cNvCxnSpPr>
          <p:nvPr/>
        </p:nvCxnSpPr>
        <p:spPr>
          <a:xfrm flipH="1">
            <a:off x="4005238" y="3429000"/>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8932471-74E5-4D5F-8157-1AF9B9970681}"/>
              </a:ext>
            </a:extLst>
          </p:cNvPr>
          <p:cNvSpPr/>
          <p:nvPr/>
        </p:nvSpPr>
        <p:spPr>
          <a:xfrm>
            <a:off x="5358258"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108274"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Flowchart: Card 2">
            <a:extLst>
              <a:ext uri="{FF2B5EF4-FFF2-40B4-BE49-F238E27FC236}">
                <a16:creationId xmlns:a16="http://schemas.microsoft.com/office/drawing/2014/main" id="{FAAC6AF5-92BC-44F7-B9B3-9F3BC9F22C80}"/>
              </a:ext>
            </a:extLst>
          </p:cNvPr>
          <p:cNvSpPr/>
          <p:nvPr/>
        </p:nvSpPr>
        <p:spPr>
          <a:xfrm>
            <a:off x="1527680" y="3116633"/>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4" name="Flowchart: Card 3">
            <a:extLst>
              <a:ext uri="{FF2B5EF4-FFF2-40B4-BE49-F238E27FC236}">
                <a16:creationId xmlns:a16="http://schemas.microsoft.com/office/drawing/2014/main" id="{992E942F-23B9-40EA-9145-022DC7262CC5}"/>
              </a:ext>
            </a:extLst>
          </p:cNvPr>
          <p:cNvSpPr/>
          <p:nvPr/>
        </p:nvSpPr>
        <p:spPr>
          <a:xfrm>
            <a:off x="2391613" y="3116632"/>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255546"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13" name="Rectangle 12">
            <a:extLst>
              <a:ext uri="{FF2B5EF4-FFF2-40B4-BE49-F238E27FC236}">
                <a16:creationId xmlns:a16="http://schemas.microsoft.com/office/drawing/2014/main" id="{5B8B4E50-BD31-4621-9322-5179D596BA0E}"/>
              </a:ext>
            </a:extLst>
          </p:cNvPr>
          <p:cNvSpPr/>
          <p:nvPr/>
        </p:nvSpPr>
        <p:spPr>
          <a:xfrm>
            <a:off x="9511216" y="856031"/>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Cylinder 13">
            <a:extLst>
              <a:ext uri="{FF2B5EF4-FFF2-40B4-BE49-F238E27FC236}">
                <a16:creationId xmlns:a16="http://schemas.microsoft.com/office/drawing/2014/main" id="{13EEB6FB-4477-46EF-9E23-16CDFA983E1F}"/>
              </a:ext>
            </a:extLst>
          </p:cNvPr>
          <p:cNvSpPr/>
          <p:nvPr/>
        </p:nvSpPr>
        <p:spPr>
          <a:xfrm>
            <a:off x="9693583" y="2544699"/>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15" name="TextBox 14">
            <a:extLst>
              <a:ext uri="{FF2B5EF4-FFF2-40B4-BE49-F238E27FC236}">
                <a16:creationId xmlns:a16="http://schemas.microsoft.com/office/drawing/2014/main" id="{F8BC24D1-39B2-4506-9109-0D47CCA4063F}"/>
              </a:ext>
            </a:extLst>
          </p:cNvPr>
          <p:cNvSpPr txBox="1"/>
          <p:nvPr/>
        </p:nvSpPr>
        <p:spPr>
          <a:xfrm>
            <a:off x="9554195" y="888739"/>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cxnSp>
        <p:nvCxnSpPr>
          <p:cNvPr id="17" name="Straight Arrow Connector 16">
            <a:extLst>
              <a:ext uri="{FF2B5EF4-FFF2-40B4-BE49-F238E27FC236}">
                <a16:creationId xmlns:a16="http://schemas.microsoft.com/office/drawing/2014/main" id="{311EAEA0-3E82-4F29-AD95-8E8E56208DAC}"/>
              </a:ext>
            </a:extLst>
          </p:cNvPr>
          <p:cNvCxnSpPr>
            <a:cxnSpLocks/>
          </p:cNvCxnSpPr>
          <p:nvPr/>
        </p:nvCxnSpPr>
        <p:spPr>
          <a:xfrm flipH="1">
            <a:off x="4001476" y="358518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360F197-D6BC-4ED1-A78A-4BDC9D3D5C27}"/>
              </a:ext>
            </a:extLst>
          </p:cNvPr>
          <p:cNvCxnSpPr>
            <a:cxnSpLocks/>
          </p:cNvCxnSpPr>
          <p:nvPr/>
        </p:nvCxnSpPr>
        <p:spPr>
          <a:xfrm flipH="1">
            <a:off x="3995986" y="3720710"/>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0250546-6C75-42A3-9664-610C3D53D5CE}"/>
              </a:ext>
            </a:extLst>
          </p:cNvPr>
          <p:cNvCxnSpPr>
            <a:cxnSpLocks/>
          </p:cNvCxnSpPr>
          <p:nvPr/>
        </p:nvCxnSpPr>
        <p:spPr>
          <a:xfrm flipH="1">
            <a:off x="4008998" y="300176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858ECC7-CC0A-4012-B70A-847B85A739CB}"/>
              </a:ext>
            </a:extLst>
          </p:cNvPr>
          <p:cNvCxnSpPr>
            <a:cxnSpLocks/>
          </p:cNvCxnSpPr>
          <p:nvPr/>
        </p:nvCxnSpPr>
        <p:spPr>
          <a:xfrm flipH="1">
            <a:off x="4005236" y="3157948"/>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0C16880-81A1-410D-BEC9-7A80572E6E0B}"/>
              </a:ext>
            </a:extLst>
          </p:cNvPr>
          <p:cNvCxnSpPr>
            <a:cxnSpLocks/>
          </p:cNvCxnSpPr>
          <p:nvPr/>
        </p:nvCxnSpPr>
        <p:spPr>
          <a:xfrm flipH="1">
            <a:off x="3999746" y="329347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23C46F2-953F-4E7B-B9E2-5438A477D0E0}"/>
              </a:ext>
            </a:extLst>
          </p:cNvPr>
          <p:cNvCxnSpPr>
            <a:cxnSpLocks/>
          </p:cNvCxnSpPr>
          <p:nvPr/>
        </p:nvCxnSpPr>
        <p:spPr>
          <a:xfrm flipH="1">
            <a:off x="4005238" y="3846797"/>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64CDC06-4C09-4674-9FA9-74B91369102D}"/>
              </a:ext>
            </a:extLst>
          </p:cNvPr>
          <p:cNvCxnSpPr>
            <a:cxnSpLocks/>
          </p:cNvCxnSpPr>
          <p:nvPr/>
        </p:nvCxnSpPr>
        <p:spPr>
          <a:xfrm flipH="1">
            <a:off x="4001476" y="4002981"/>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977C13E-B56A-437C-B512-29F1531EE5BF}"/>
              </a:ext>
            </a:extLst>
          </p:cNvPr>
          <p:cNvCxnSpPr>
            <a:cxnSpLocks/>
          </p:cNvCxnSpPr>
          <p:nvPr/>
        </p:nvCxnSpPr>
        <p:spPr>
          <a:xfrm flipH="1">
            <a:off x="3995986" y="4138507"/>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8507C05-271C-4D1B-8AC1-D2D79E5B236D}"/>
              </a:ext>
            </a:extLst>
          </p:cNvPr>
          <p:cNvCxnSpPr>
            <a:cxnSpLocks/>
            <a:endCxn id="14" idx="2"/>
          </p:cNvCxnSpPr>
          <p:nvPr/>
        </p:nvCxnSpPr>
        <p:spPr>
          <a:xfrm flipV="1">
            <a:off x="7850037" y="3439363"/>
            <a:ext cx="1843546" cy="7645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5F6047B-33E5-499F-B18D-533428F76F48}"/>
              </a:ext>
            </a:extLst>
          </p:cNvPr>
          <p:cNvCxnSpPr>
            <a:cxnSpLocks/>
            <a:endCxn id="14" idx="2"/>
          </p:cNvCxnSpPr>
          <p:nvPr/>
        </p:nvCxnSpPr>
        <p:spPr>
          <a:xfrm>
            <a:off x="7850037" y="2609742"/>
            <a:ext cx="1843546" cy="82962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37A78BC-BA7A-4385-98EC-174E8FEB937C}"/>
              </a:ext>
            </a:extLst>
          </p:cNvPr>
          <p:cNvCxnSpPr>
            <a:cxnSpLocks/>
            <a:endCxn id="14" idx="2"/>
          </p:cNvCxnSpPr>
          <p:nvPr/>
        </p:nvCxnSpPr>
        <p:spPr>
          <a:xfrm>
            <a:off x="7819430" y="2792364"/>
            <a:ext cx="1874153" cy="64699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7B15A9F-95F9-4268-8450-05049CC6DBA6}"/>
              </a:ext>
            </a:extLst>
          </p:cNvPr>
          <p:cNvCxnSpPr>
            <a:cxnSpLocks/>
            <a:endCxn id="14" idx="2"/>
          </p:cNvCxnSpPr>
          <p:nvPr/>
        </p:nvCxnSpPr>
        <p:spPr>
          <a:xfrm>
            <a:off x="7850037" y="3001764"/>
            <a:ext cx="1843546" cy="43759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5277600-55A0-4FA3-9557-4C9FDC8B9B70}"/>
              </a:ext>
            </a:extLst>
          </p:cNvPr>
          <p:cNvCxnSpPr>
            <a:cxnSpLocks/>
          </p:cNvCxnSpPr>
          <p:nvPr/>
        </p:nvCxnSpPr>
        <p:spPr>
          <a:xfrm>
            <a:off x="7859679" y="3157948"/>
            <a:ext cx="1784653" cy="28141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50808B1-6F31-45BD-AD43-5A0C97417179}"/>
              </a:ext>
            </a:extLst>
          </p:cNvPr>
          <p:cNvCxnSpPr>
            <a:cxnSpLocks/>
            <a:stCxn id="6" idx="3"/>
          </p:cNvCxnSpPr>
          <p:nvPr/>
        </p:nvCxnSpPr>
        <p:spPr>
          <a:xfrm>
            <a:off x="7802658" y="3429000"/>
            <a:ext cx="1841674" cy="1036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BD95647-C33A-4A84-AFC6-CB127F18D7B2}"/>
              </a:ext>
            </a:extLst>
          </p:cNvPr>
          <p:cNvCxnSpPr>
            <a:cxnSpLocks/>
            <a:endCxn id="14" idx="2"/>
          </p:cNvCxnSpPr>
          <p:nvPr/>
        </p:nvCxnSpPr>
        <p:spPr>
          <a:xfrm flipV="1">
            <a:off x="7859679" y="3439363"/>
            <a:ext cx="1833904" cy="15618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CFB2EA6-EC92-4A75-9570-97F719C956DF}"/>
              </a:ext>
            </a:extLst>
          </p:cNvPr>
          <p:cNvCxnSpPr>
            <a:cxnSpLocks/>
          </p:cNvCxnSpPr>
          <p:nvPr/>
        </p:nvCxnSpPr>
        <p:spPr>
          <a:xfrm flipV="1">
            <a:off x="7859679" y="3504407"/>
            <a:ext cx="1784653" cy="23696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D7D2C2D-C47E-4C6A-9128-33DE955E95A2}"/>
              </a:ext>
            </a:extLst>
          </p:cNvPr>
          <p:cNvCxnSpPr>
            <a:cxnSpLocks/>
            <a:endCxn id="14" idx="2"/>
          </p:cNvCxnSpPr>
          <p:nvPr/>
        </p:nvCxnSpPr>
        <p:spPr>
          <a:xfrm flipV="1">
            <a:off x="7859679" y="3439363"/>
            <a:ext cx="1833904" cy="523037"/>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418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xit" presetSubtype="0" fill="hold" grpId="0" nodeType="clickEffect">
                                  <p:stCondLst>
                                    <p:cond delay="0"/>
                                  </p:stCondLst>
                                  <p:childTnLst>
                                    <p:animEffect transition="out" filter="fade">
                                      <p:cBhvr>
                                        <p:cTn id="6" dur="1000" accel="50000">
                                          <p:stCondLst>
                                            <p:cond delay="0"/>
                                          </p:stCondLst>
                                        </p:cTn>
                                        <p:tgtEl>
                                          <p:spTgt spid="5"/>
                                        </p:tgtEl>
                                      </p:cBhvr>
                                    </p:animEffect>
                                    <p:anim calcmode="lin" valueType="num">
                                      <p:cBhvr>
                                        <p:cTn id="7" dur="500" accel="50000">
                                          <p:stCondLst>
                                            <p:cond delay="0"/>
                                          </p:stCondLst>
                                        </p:cTn>
                                        <p:tgtEl>
                                          <p:spTgt spid="5"/>
                                        </p:tgtEl>
                                        <p:attrNameLst>
                                          <p:attrName>ppt_y</p:attrName>
                                        </p:attrNameLst>
                                      </p:cBhvr>
                                      <p:tavLst>
                                        <p:tav tm="0">
                                          <p:val>
                                            <p:strVal val="ppt_y"/>
                                          </p:val>
                                        </p:tav>
                                        <p:tav tm="100000">
                                          <p:val>
                                            <p:strVal val="ppt_y+.1"/>
                                          </p:val>
                                        </p:tav>
                                      </p:tavLst>
                                    </p:anim>
                                    <p:anim calcmode="lin" valueType="num">
                                      <p:cBhvr>
                                        <p:cTn id="8" dur="500" decel="50000">
                                          <p:stCondLst>
                                            <p:cond delay="500"/>
                                          </p:stCondLst>
                                        </p:cTn>
                                        <p:tgtEl>
                                          <p:spTgt spid="5"/>
                                        </p:tgtEl>
                                        <p:attrNameLst>
                                          <p:attrName>ppt_y</p:attrName>
                                        </p:attrNameLst>
                                      </p:cBhvr>
                                      <p:tavLst>
                                        <p:tav tm="0">
                                          <p:val>
                                            <p:strVal val="ppt_y"/>
                                          </p:val>
                                        </p:tav>
                                        <p:tav tm="100000">
                                          <p:val>
                                            <p:strVal val="ppt_y-.1"/>
                                          </p:val>
                                        </p:tav>
                                      </p:tavLst>
                                    </p:anim>
                                    <p:anim calcmode="lin" valueType="num">
                                      <p:cBhvr>
                                        <p:cTn id="9" dur="500" accel="50000">
                                          <p:stCondLst>
                                            <p:cond delay="500"/>
                                          </p:stCondLst>
                                        </p:cTn>
                                        <p:tgtEl>
                                          <p:spTgt spid="5"/>
                                        </p:tgtEl>
                                        <p:attrNameLst>
                                          <p:attrName>ppt_x</p:attrName>
                                        </p:attrNameLst>
                                      </p:cBhvr>
                                      <p:tavLst>
                                        <p:tav tm="0">
                                          <p:val>
                                            <p:strVal val="ppt_x"/>
                                          </p:val>
                                        </p:tav>
                                        <p:tav tm="100000">
                                          <p:val>
                                            <p:strVal val="ppt_x+.4"/>
                                          </p:val>
                                        </p:tav>
                                      </p:tavLst>
                                    </p:anim>
                                    <p:anim calcmode="lin" valueType="num">
                                      <p:cBhvr>
                                        <p:cTn id="10" dur="1000"/>
                                        <p:tgtEl>
                                          <p:spTgt spid="5"/>
                                        </p:tgtEl>
                                        <p:attrNameLst>
                                          <p:attrName>ppt_h</p:attrName>
                                        </p:attrNameLst>
                                      </p:cBhvr>
                                      <p:tavLst>
                                        <p:tav tm="0">
                                          <p:val>
                                            <p:strVal val="ppt_h"/>
                                          </p:val>
                                        </p:tav>
                                        <p:tav tm="100000">
                                          <p:val>
                                            <p:strVal val="ppt_h"/>
                                          </p:val>
                                        </p:tav>
                                      </p:tavLst>
                                    </p:anim>
                                    <p:anim calcmode="lin" valueType="num">
                                      <p:cBhvr>
                                        <p:cTn id="11" dur="500" accel="50000">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12" dur="500" decel="50000">
                                          <p:stCondLst>
                                            <p:cond delay="500"/>
                                          </p:stCondLst>
                                        </p:cTn>
                                        <p:tgtEl>
                                          <p:spTgt spid="5"/>
                                        </p:tgtEl>
                                        <p:attrNameLst>
                                          <p:attrName>ppt_w</p:attrName>
                                        </p:attrNameLst>
                                      </p:cBhvr>
                                      <p:tavLst>
                                        <p:tav tm="0">
                                          <p:val>
                                            <p:strVal val="ppt_w"/>
                                          </p:val>
                                        </p:tav>
                                        <p:tav tm="100000">
                                          <p:val>
                                            <p:strVal val="ppt_w/.05"/>
                                          </p:val>
                                        </p:tav>
                                      </p:tavLst>
                                    </p:anim>
                                    <p:anim calcmode="lin" valueType="num">
                                      <p:cBhvr>
                                        <p:cTn id="13" dur="500" accel="50000">
                                          <p:stCondLst>
                                            <p:cond delay="500"/>
                                          </p:stCondLst>
                                        </p:cTn>
                                        <p:tgtEl>
                                          <p:spTgt spid="5"/>
                                        </p:tgtEl>
                                        <p:attrNameLst>
                                          <p:attrName>style.rotation</p:attrName>
                                        </p:attrNameLst>
                                      </p:cBhvr>
                                      <p:tavLst>
                                        <p:tav tm="0">
                                          <p:val>
                                            <p:fltVal val="0"/>
                                          </p:val>
                                        </p:tav>
                                        <p:tav tm="100000">
                                          <p:val>
                                            <p:fltVal val="-90"/>
                                          </p:val>
                                        </p:tav>
                                      </p:tavLst>
                                    </p:anim>
                                    <p:set>
                                      <p:cBhvr>
                                        <p:cTn id="14" dur="1" fill="hold">
                                          <p:stCondLst>
                                            <p:cond delay="999"/>
                                          </p:stCondLst>
                                        </p:cTn>
                                        <p:tgtEl>
                                          <p:spTgt spid="5"/>
                                        </p:tgtEl>
                                        <p:attrNameLst>
                                          <p:attrName>style.visibility</p:attrName>
                                        </p:attrNameLst>
                                      </p:cBhvr>
                                      <p:to>
                                        <p:strVal val="hidden"/>
                                      </p:to>
                                    </p:set>
                                  </p:childTnLst>
                                </p:cTn>
                              </p:par>
                              <p:par>
                                <p:cTn id="15" presetID="25" presetClass="exit" presetSubtype="0" fill="hold" nodeType="withEffect">
                                  <p:stCondLst>
                                    <p:cond delay="0"/>
                                  </p:stCondLst>
                                  <p:childTnLst>
                                    <p:animEffect transition="out" filter="fade">
                                      <p:cBhvr>
                                        <p:cTn id="16" dur="1000" accel="50000">
                                          <p:stCondLst>
                                            <p:cond delay="0"/>
                                          </p:stCondLst>
                                        </p:cTn>
                                        <p:tgtEl>
                                          <p:spTgt spid="11"/>
                                        </p:tgtEl>
                                      </p:cBhvr>
                                    </p:animEffect>
                                    <p:anim calcmode="lin" valueType="num">
                                      <p:cBhvr>
                                        <p:cTn id="17" dur="500" accel="50000">
                                          <p:stCondLst>
                                            <p:cond delay="0"/>
                                          </p:stCondLst>
                                        </p:cTn>
                                        <p:tgtEl>
                                          <p:spTgt spid="11"/>
                                        </p:tgtEl>
                                        <p:attrNameLst>
                                          <p:attrName>ppt_y</p:attrName>
                                        </p:attrNameLst>
                                      </p:cBhvr>
                                      <p:tavLst>
                                        <p:tav tm="0">
                                          <p:val>
                                            <p:strVal val="ppt_y"/>
                                          </p:val>
                                        </p:tav>
                                        <p:tav tm="100000">
                                          <p:val>
                                            <p:strVal val="ppt_y+.1"/>
                                          </p:val>
                                        </p:tav>
                                      </p:tavLst>
                                    </p:anim>
                                    <p:anim calcmode="lin" valueType="num">
                                      <p:cBhvr>
                                        <p:cTn id="18" dur="500" decel="50000">
                                          <p:stCondLst>
                                            <p:cond delay="500"/>
                                          </p:stCondLst>
                                        </p:cTn>
                                        <p:tgtEl>
                                          <p:spTgt spid="11"/>
                                        </p:tgtEl>
                                        <p:attrNameLst>
                                          <p:attrName>ppt_y</p:attrName>
                                        </p:attrNameLst>
                                      </p:cBhvr>
                                      <p:tavLst>
                                        <p:tav tm="0">
                                          <p:val>
                                            <p:strVal val="ppt_y"/>
                                          </p:val>
                                        </p:tav>
                                        <p:tav tm="100000">
                                          <p:val>
                                            <p:strVal val="ppt_y-.1"/>
                                          </p:val>
                                        </p:tav>
                                      </p:tavLst>
                                    </p:anim>
                                    <p:anim calcmode="lin" valueType="num">
                                      <p:cBhvr>
                                        <p:cTn id="19" dur="500" accel="50000">
                                          <p:stCondLst>
                                            <p:cond delay="500"/>
                                          </p:stCondLst>
                                        </p:cTn>
                                        <p:tgtEl>
                                          <p:spTgt spid="11"/>
                                        </p:tgtEl>
                                        <p:attrNameLst>
                                          <p:attrName>ppt_x</p:attrName>
                                        </p:attrNameLst>
                                      </p:cBhvr>
                                      <p:tavLst>
                                        <p:tav tm="0">
                                          <p:val>
                                            <p:strVal val="ppt_x"/>
                                          </p:val>
                                        </p:tav>
                                        <p:tav tm="100000">
                                          <p:val>
                                            <p:strVal val="ppt_x+.4"/>
                                          </p:val>
                                        </p:tav>
                                      </p:tavLst>
                                    </p:anim>
                                    <p:anim calcmode="lin" valueType="num">
                                      <p:cBhvr>
                                        <p:cTn id="20" dur="1000"/>
                                        <p:tgtEl>
                                          <p:spTgt spid="11"/>
                                        </p:tgtEl>
                                        <p:attrNameLst>
                                          <p:attrName>ppt_h</p:attrName>
                                        </p:attrNameLst>
                                      </p:cBhvr>
                                      <p:tavLst>
                                        <p:tav tm="0">
                                          <p:val>
                                            <p:strVal val="ppt_h"/>
                                          </p:val>
                                        </p:tav>
                                        <p:tav tm="100000">
                                          <p:val>
                                            <p:strVal val="ppt_h"/>
                                          </p:val>
                                        </p:tav>
                                      </p:tavLst>
                                    </p:anim>
                                    <p:anim calcmode="lin" valueType="num">
                                      <p:cBhvr>
                                        <p:cTn id="21" dur="500" accel="50000">
                                          <p:stCondLst>
                                            <p:cond delay="0"/>
                                          </p:stCondLst>
                                        </p:cTn>
                                        <p:tgtEl>
                                          <p:spTgt spid="11"/>
                                        </p:tgtEl>
                                        <p:attrNameLst>
                                          <p:attrName>ppt_w</p:attrName>
                                        </p:attrNameLst>
                                      </p:cBhvr>
                                      <p:tavLst>
                                        <p:tav tm="0">
                                          <p:val>
                                            <p:strVal val="ppt_w"/>
                                          </p:val>
                                        </p:tav>
                                        <p:tav tm="100000">
                                          <p:val>
                                            <p:strVal val="ppt_w*.05"/>
                                          </p:val>
                                        </p:tav>
                                      </p:tavLst>
                                    </p:anim>
                                    <p:anim calcmode="lin" valueType="num">
                                      <p:cBhvr>
                                        <p:cTn id="22" dur="500" decel="50000">
                                          <p:stCondLst>
                                            <p:cond delay="500"/>
                                          </p:stCondLst>
                                        </p:cTn>
                                        <p:tgtEl>
                                          <p:spTgt spid="11"/>
                                        </p:tgtEl>
                                        <p:attrNameLst>
                                          <p:attrName>ppt_w</p:attrName>
                                        </p:attrNameLst>
                                      </p:cBhvr>
                                      <p:tavLst>
                                        <p:tav tm="0">
                                          <p:val>
                                            <p:strVal val="ppt_w"/>
                                          </p:val>
                                        </p:tav>
                                        <p:tav tm="100000">
                                          <p:val>
                                            <p:strVal val="ppt_w/.05"/>
                                          </p:val>
                                        </p:tav>
                                      </p:tavLst>
                                    </p:anim>
                                    <p:anim calcmode="lin" valueType="num">
                                      <p:cBhvr>
                                        <p:cTn id="23" dur="500" accel="50000">
                                          <p:stCondLst>
                                            <p:cond delay="500"/>
                                          </p:stCondLst>
                                        </p:cTn>
                                        <p:tgtEl>
                                          <p:spTgt spid="11"/>
                                        </p:tgtEl>
                                        <p:attrNameLst>
                                          <p:attrName>style.rotation</p:attrName>
                                        </p:attrNameLst>
                                      </p:cBhvr>
                                      <p:tavLst>
                                        <p:tav tm="0">
                                          <p:val>
                                            <p:fltVal val="0"/>
                                          </p:val>
                                        </p:tav>
                                        <p:tav tm="100000">
                                          <p:val>
                                            <p:fltVal val="-90"/>
                                          </p:val>
                                        </p:tav>
                                      </p:tavLst>
                                    </p:anim>
                                    <p:set>
                                      <p:cBhvr>
                                        <p:cTn id="24" dur="1" fill="hold">
                                          <p:stCondLst>
                                            <p:cond delay="999"/>
                                          </p:stCondLst>
                                        </p:cTn>
                                        <p:tgtEl>
                                          <p:spTgt spid="11"/>
                                        </p:tgtEl>
                                        <p:attrNameLst>
                                          <p:attrName>style.visibility</p:attrName>
                                        </p:attrNameLst>
                                      </p:cBhvr>
                                      <p:to>
                                        <p:strVal val="hidden"/>
                                      </p:to>
                                    </p:set>
                                  </p:childTnLst>
                                </p:cTn>
                              </p:par>
                              <p:par>
                                <p:cTn id="25" presetID="25" presetClass="exit" presetSubtype="0" fill="hold" grpId="0" nodeType="withEffect">
                                  <p:stCondLst>
                                    <p:cond delay="0"/>
                                  </p:stCondLst>
                                  <p:childTnLst>
                                    <p:animEffect transition="out" filter="fade">
                                      <p:cBhvr>
                                        <p:cTn id="26" dur="1000" accel="50000">
                                          <p:stCondLst>
                                            <p:cond delay="0"/>
                                          </p:stCondLst>
                                        </p:cTn>
                                        <p:tgtEl>
                                          <p:spTgt spid="4"/>
                                        </p:tgtEl>
                                      </p:cBhvr>
                                    </p:animEffect>
                                    <p:anim calcmode="lin" valueType="num">
                                      <p:cBhvr>
                                        <p:cTn id="27" dur="500" accel="50000">
                                          <p:stCondLst>
                                            <p:cond delay="0"/>
                                          </p:stCondLst>
                                        </p:cTn>
                                        <p:tgtEl>
                                          <p:spTgt spid="4"/>
                                        </p:tgtEl>
                                        <p:attrNameLst>
                                          <p:attrName>ppt_y</p:attrName>
                                        </p:attrNameLst>
                                      </p:cBhvr>
                                      <p:tavLst>
                                        <p:tav tm="0">
                                          <p:val>
                                            <p:strVal val="ppt_y"/>
                                          </p:val>
                                        </p:tav>
                                        <p:tav tm="100000">
                                          <p:val>
                                            <p:strVal val="ppt_y+.1"/>
                                          </p:val>
                                        </p:tav>
                                      </p:tavLst>
                                    </p:anim>
                                    <p:anim calcmode="lin" valueType="num">
                                      <p:cBhvr>
                                        <p:cTn id="28" dur="500" decel="50000">
                                          <p:stCondLst>
                                            <p:cond delay="500"/>
                                          </p:stCondLst>
                                        </p:cTn>
                                        <p:tgtEl>
                                          <p:spTgt spid="4"/>
                                        </p:tgtEl>
                                        <p:attrNameLst>
                                          <p:attrName>ppt_y</p:attrName>
                                        </p:attrNameLst>
                                      </p:cBhvr>
                                      <p:tavLst>
                                        <p:tav tm="0">
                                          <p:val>
                                            <p:strVal val="ppt_y"/>
                                          </p:val>
                                        </p:tav>
                                        <p:tav tm="100000">
                                          <p:val>
                                            <p:strVal val="ppt_y-.1"/>
                                          </p:val>
                                        </p:tav>
                                      </p:tavLst>
                                    </p:anim>
                                    <p:anim calcmode="lin" valueType="num">
                                      <p:cBhvr>
                                        <p:cTn id="29" dur="500" accel="50000">
                                          <p:stCondLst>
                                            <p:cond delay="500"/>
                                          </p:stCondLst>
                                        </p:cTn>
                                        <p:tgtEl>
                                          <p:spTgt spid="4"/>
                                        </p:tgtEl>
                                        <p:attrNameLst>
                                          <p:attrName>ppt_x</p:attrName>
                                        </p:attrNameLst>
                                      </p:cBhvr>
                                      <p:tavLst>
                                        <p:tav tm="0">
                                          <p:val>
                                            <p:strVal val="ppt_x"/>
                                          </p:val>
                                        </p:tav>
                                        <p:tav tm="100000">
                                          <p:val>
                                            <p:strVal val="ppt_x+.4"/>
                                          </p:val>
                                        </p:tav>
                                      </p:tavLst>
                                    </p:anim>
                                    <p:anim calcmode="lin" valueType="num">
                                      <p:cBhvr>
                                        <p:cTn id="30" dur="1000"/>
                                        <p:tgtEl>
                                          <p:spTgt spid="4"/>
                                        </p:tgtEl>
                                        <p:attrNameLst>
                                          <p:attrName>ppt_h</p:attrName>
                                        </p:attrNameLst>
                                      </p:cBhvr>
                                      <p:tavLst>
                                        <p:tav tm="0">
                                          <p:val>
                                            <p:strVal val="ppt_h"/>
                                          </p:val>
                                        </p:tav>
                                        <p:tav tm="100000">
                                          <p:val>
                                            <p:strVal val="ppt_h"/>
                                          </p:val>
                                        </p:tav>
                                      </p:tavLst>
                                    </p:anim>
                                    <p:anim calcmode="lin" valueType="num">
                                      <p:cBhvr>
                                        <p:cTn id="31" dur="500" accel="50000">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32" dur="500" decel="50000">
                                          <p:stCondLst>
                                            <p:cond delay="500"/>
                                          </p:stCondLst>
                                        </p:cTn>
                                        <p:tgtEl>
                                          <p:spTgt spid="4"/>
                                        </p:tgtEl>
                                        <p:attrNameLst>
                                          <p:attrName>ppt_w</p:attrName>
                                        </p:attrNameLst>
                                      </p:cBhvr>
                                      <p:tavLst>
                                        <p:tav tm="0">
                                          <p:val>
                                            <p:strVal val="ppt_w"/>
                                          </p:val>
                                        </p:tav>
                                        <p:tav tm="100000">
                                          <p:val>
                                            <p:strVal val="ppt_w/.05"/>
                                          </p:val>
                                        </p:tav>
                                      </p:tavLst>
                                    </p:anim>
                                    <p:anim calcmode="lin" valueType="num">
                                      <p:cBhvr>
                                        <p:cTn id="33" dur="500" accel="50000">
                                          <p:stCondLst>
                                            <p:cond delay="500"/>
                                          </p:stCondLst>
                                        </p:cTn>
                                        <p:tgtEl>
                                          <p:spTgt spid="4"/>
                                        </p:tgtEl>
                                        <p:attrNameLst>
                                          <p:attrName>style.rotation</p:attrName>
                                        </p:attrNameLst>
                                      </p:cBhvr>
                                      <p:tavLst>
                                        <p:tav tm="0">
                                          <p:val>
                                            <p:fltVal val="0"/>
                                          </p:val>
                                        </p:tav>
                                        <p:tav tm="100000">
                                          <p:val>
                                            <p:fltVal val="-90"/>
                                          </p:val>
                                        </p:tav>
                                      </p:tavLst>
                                    </p:anim>
                                    <p:set>
                                      <p:cBhvr>
                                        <p:cTn id="34" dur="1" fill="hold">
                                          <p:stCondLst>
                                            <p:cond delay="999"/>
                                          </p:stCondLst>
                                        </p:cTn>
                                        <p:tgtEl>
                                          <p:spTgt spid="4"/>
                                        </p:tgtEl>
                                        <p:attrNameLst>
                                          <p:attrName>style.visibility</p:attrName>
                                        </p:attrNameLst>
                                      </p:cBhvr>
                                      <p:to>
                                        <p:strVal val="hidden"/>
                                      </p:to>
                                    </p:set>
                                  </p:childTnLst>
                                </p:cTn>
                              </p:par>
                              <p:par>
                                <p:cTn id="35" presetID="25" presetClass="exit" presetSubtype="0" fill="hold" nodeType="withEffect">
                                  <p:stCondLst>
                                    <p:cond delay="0"/>
                                  </p:stCondLst>
                                  <p:childTnLst>
                                    <p:animEffect transition="out" filter="fade">
                                      <p:cBhvr>
                                        <p:cTn id="36" dur="1000" accel="50000">
                                          <p:stCondLst>
                                            <p:cond delay="0"/>
                                          </p:stCondLst>
                                        </p:cTn>
                                        <p:tgtEl>
                                          <p:spTgt spid="17"/>
                                        </p:tgtEl>
                                      </p:cBhvr>
                                    </p:animEffect>
                                    <p:anim calcmode="lin" valueType="num">
                                      <p:cBhvr>
                                        <p:cTn id="37" dur="500" accel="50000">
                                          <p:stCondLst>
                                            <p:cond delay="0"/>
                                          </p:stCondLst>
                                        </p:cTn>
                                        <p:tgtEl>
                                          <p:spTgt spid="17"/>
                                        </p:tgtEl>
                                        <p:attrNameLst>
                                          <p:attrName>ppt_y</p:attrName>
                                        </p:attrNameLst>
                                      </p:cBhvr>
                                      <p:tavLst>
                                        <p:tav tm="0">
                                          <p:val>
                                            <p:strVal val="ppt_y"/>
                                          </p:val>
                                        </p:tav>
                                        <p:tav tm="100000">
                                          <p:val>
                                            <p:strVal val="ppt_y+.1"/>
                                          </p:val>
                                        </p:tav>
                                      </p:tavLst>
                                    </p:anim>
                                    <p:anim calcmode="lin" valueType="num">
                                      <p:cBhvr>
                                        <p:cTn id="38" dur="500" decel="50000">
                                          <p:stCondLst>
                                            <p:cond delay="500"/>
                                          </p:stCondLst>
                                        </p:cTn>
                                        <p:tgtEl>
                                          <p:spTgt spid="17"/>
                                        </p:tgtEl>
                                        <p:attrNameLst>
                                          <p:attrName>ppt_y</p:attrName>
                                        </p:attrNameLst>
                                      </p:cBhvr>
                                      <p:tavLst>
                                        <p:tav tm="0">
                                          <p:val>
                                            <p:strVal val="ppt_y"/>
                                          </p:val>
                                        </p:tav>
                                        <p:tav tm="100000">
                                          <p:val>
                                            <p:strVal val="ppt_y-.1"/>
                                          </p:val>
                                        </p:tav>
                                      </p:tavLst>
                                    </p:anim>
                                    <p:anim calcmode="lin" valueType="num">
                                      <p:cBhvr>
                                        <p:cTn id="39" dur="500" accel="50000">
                                          <p:stCondLst>
                                            <p:cond delay="500"/>
                                          </p:stCondLst>
                                        </p:cTn>
                                        <p:tgtEl>
                                          <p:spTgt spid="17"/>
                                        </p:tgtEl>
                                        <p:attrNameLst>
                                          <p:attrName>ppt_x</p:attrName>
                                        </p:attrNameLst>
                                      </p:cBhvr>
                                      <p:tavLst>
                                        <p:tav tm="0">
                                          <p:val>
                                            <p:strVal val="ppt_x"/>
                                          </p:val>
                                        </p:tav>
                                        <p:tav tm="100000">
                                          <p:val>
                                            <p:strVal val="ppt_x+.4"/>
                                          </p:val>
                                        </p:tav>
                                      </p:tavLst>
                                    </p:anim>
                                    <p:anim calcmode="lin" valueType="num">
                                      <p:cBhvr>
                                        <p:cTn id="40" dur="1000"/>
                                        <p:tgtEl>
                                          <p:spTgt spid="17"/>
                                        </p:tgtEl>
                                        <p:attrNameLst>
                                          <p:attrName>ppt_h</p:attrName>
                                        </p:attrNameLst>
                                      </p:cBhvr>
                                      <p:tavLst>
                                        <p:tav tm="0">
                                          <p:val>
                                            <p:strVal val="ppt_h"/>
                                          </p:val>
                                        </p:tav>
                                        <p:tav tm="100000">
                                          <p:val>
                                            <p:strVal val="ppt_h"/>
                                          </p:val>
                                        </p:tav>
                                      </p:tavLst>
                                    </p:anim>
                                    <p:anim calcmode="lin" valueType="num">
                                      <p:cBhvr>
                                        <p:cTn id="41" dur="500" accel="50000">
                                          <p:stCondLst>
                                            <p:cond delay="0"/>
                                          </p:stCondLst>
                                        </p:cTn>
                                        <p:tgtEl>
                                          <p:spTgt spid="17"/>
                                        </p:tgtEl>
                                        <p:attrNameLst>
                                          <p:attrName>ppt_w</p:attrName>
                                        </p:attrNameLst>
                                      </p:cBhvr>
                                      <p:tavLst>
                                        <p:tav tm="0">
                                          <p:val>
                                            <p:strVal val="ppt_w"/>
                                          </p:val>
                                        </p:tav>
                                        <p:tav tm="100000">
                                          <p:val>
                                            <p:strVal val="ppt_w*.05"/>
                                          </p:val>
                                        </p:tav>
                                      </p:tavLst>
                                    </p:anim>
                                    <p:anim calcmode="lin" valueType="num">
                                      <p:cBhvr>
                                        <p:cTn id="42" dur="500" decel="50000">
                                          <p:stCondLst>
                                            <p:cond delay="500"/>
                                          </p:stCondLst>
                                        </p:cTn>
                                        <p:tgtEl>
                                          <p:spTgt spid="17"/>
                                        </p:tgtEl>
                                        <p:attrNameLst>
                                          <p:attrName>ppt_w</p:attrName>
                                        </p:attrNameLst>
                                      </p:cBhvr>
                                      <p:tavLst>
                                        <p:tav tm="0">
                                          <p:val>
                                            <p:strVal val="ppt_w"/>
                                          </p:val>
                                        </p:tav>
                                        <p:tav tm="100000">
                                          <p:val>
                                            <p:strVal val="ppt_w/.05"/>
                                          </p:val>
                                        </p:tav>
                                      </p:tavLst>
                                    </p:anim>
                                    <p:anim calcmode="lin" valueType="num">
                                      <p:cBhvr>
                                        <p:cTn id="43" dur="500" accel="50000">
                                          <p:stCondLst>
                                            <p:cond delay="500"/>
                                          </p:stCondLst>
                                        </p:cTn>
                                        <p:tgtEl>
                                          <p:spTgt spid="17"/>
                                        </p:tgtEl>
                                        <p:attrNameLst>
                                          <p:attrName>style.rotation</p:attrName>
                                        </p:attrNameLst>
                                      </p:cBhvr>
                                      <p:tavLst>
                                        <p:tav tm="0">
                                          <p:val>
                                            <p:fltVal val="0"/>
                                          </p:val>
                                        </p:tav>
                                        <p:tav tm="100000">
                                          <p:val>
                                            <p:fltVal val="-90"/>
                                          </p:val>
                                        </p:tav>
                                      </p:tavLst>
                                    </p:anim>
                                    <p:set>
                                      <p:cBhvr>
                                        <p:cTn id="44" dur="1" fill="hold">
                                          <p:stCondLst>
                                            <p:cond delay="999"/>
                                          </p:stCondLst>
                                        </p:cTn>
                                        <p:tgtEl>
                                          <p:spTgt spid="17"/>
                                        </p:tgtEl>
                                        <p:attrNameLst>
                                          <p:attrName>style.visibility</p:attrName>
                                        </p:attrNameLst>
                                      </p:cBhvr>
                                      <p:to>
                                        <p:strVal val="hidden"/>
                                      </p:to>
                                    </p:set>
                                  </p:childTnLst>
                                </p:cTn>
                              </p:par>
                              <p:par>
                                <p:cTn id="45" presetID="25" presetClass="exit" presetSubtype="0" fill="hold" nodeType="withEffect">
                                  <p:stCondLst>
                                    <p:cond delay="0"/>
                                  </p:stCondLst>
                                  <p:childTnLst>
                                    <p:animEffect transition="out" filter="fade">
                                      <p:cBhvr>
                                        <p:cTn id="46" dur="1000" accel="50000">
                                          <p:stCondLst>
                                            <p:cond delay="0"/>
                                          </p:stCondLst>
                                        </p:cTn>
                                        <p:tgtEl>
                                          <p:spTgt spid="18"/>
                                        </p:tgtEl>
                                      </p:cBhvr>
                                    </p:animEffect>
                                    <p:anim calcmode="lin" valueType="num">
                                      <p:cBhvr>
                                        <p:cTn id="47" dur="500" accel="50000">
                                          <p:stCondLst>
                                            <p:cond delay="0"/>
                                          </p:stCondLst>
                                        </p:cTn>
                                        <p:tgtEl>
                                          <p:spTgt spid="18"/>
                                        </p:tgtEl>
                                        <p:attrNameLst>
                                          <p:attrName>ppt_y</p:attrName>
                                        </p:attrNameLst>
                                      </p:cBhvr>
                                      <p:tavLst>
                                        <p:tav tm="0">
                                          <p:val>
                                            <p:strVal val="ppt_y"/>
                                          </p:val>
                                        </p:tav>
                                        <p:tav tm="100000">
                                          <p:val>
                                            <p:strVal val="ppt_y+.1"/>
                                          </p:val>
                                        </p:tav>
                                      </p:tavLst>
                                    </p:anim>
                                    <p:anim calcmode="lin" valueType="num">
                                      <p:cBhvr>
                                        <p:cTn id="48" dur="500" decel="50000">
                                          <p:stCondLst>
                                            <p:cond delay="500"/>
                                          </p:stCondLst>
                                        </p:cTn>
                                        <p:tgtEl>
                                          <p:spTgt spid="18"/>
                                        </p:tgtEl>
                                        <p:attrNameLst>
                                          <p:attrName>ppt_y</p:attrName>
                                        </p:attrNameLst>
                                      </p:cBhvr>
                                      <p:tavLst>
                                        <p:tav tm="0">
                                          <p:val>
                                            <p:strVal val="ppt_y"/>
                                          </p:val>
                                        </p:tav>
                                        <p:tav tm="100000">
                                          <p:val>
                                            <p:strVal val="ppt_y-.1"/>
                                          </p:val>
                                        </p:tav>
                                      </p:tavLst>
                                    </p:anim>
                                    <p:anim calcmode="lin" valueType="num">
                                      <p:cBhvr>
                                        <p:cTn id="49" dur="500" accel="50000">
                                          <p:stCondLst>
                                            <p:cond delay="500"/>
                                          </p:stCondLst>
                                        </p:cTn>
                                        <p:tgtEl>
                                          <p:spTgt spid="18"/>
                                        </p:tgtEl>
                                        <p:attrNameLst>
                                          <p:attrName>ppt_x</p:attrName>
                                        </p:attrNameLst>
                                      </p:cBhvr>
                                      <p:tavLst>
                                        <p:tav tm="0">
                                          <p:val>
                                            <p:strVal val="ppt_x"/>
                                          </p:val>
                                        </p:tav>
                                        <p:tav tm="100000">
                                          <p:val>
                                            <p:strVal val="ppt_x+.4"/>
                                          </p:val>
                                        </p:tav>
                                      </p:tavLst>
                                    </p:anim>
                                    <p:anim calcmode="lin" valueType="num">
                                      <p:cBhvr>
                                        <p:cTn id="50" dur="1000"/>
                                        <p:tgtEl>
                                          <p:spTgt spid="18"/>
                                        </p:tgtEl>
                                        <p:attrNameLst>
                                          <p:attrName>ppt_h</p:attrName>
                                        </p:attrNameLst>
                                      </p:cBhvr>
                                      <p:tavLst>
                                        <p:tav tm="0">
                                          <p:val>
                                            <p:strVal val="ppt_h"/>
                                          </p:val>
                                        </p:tav>
                                        <p:tav tm="100000">
                                          <p:val>
                                            <p:strVal val="ppt_h"/>
                                          </p:val>
                                        </p:tav>
                                      </p:tavLst>
                                    </p:anim>
                                    <p:anim calcmode="lin" valueType="num">
                                      <p:cBhvr>
                                        <p:cTn id="51" dur="500" accel="50000">
                                          <p:stCondLst>
                                            <p:cond delay="0"/>
                                          </p:stCondLst>
                                        </p:cTn>
                                        <p:tgtEl>
                                          <p:spTgt spid="18"/>
                                        </p:tgtEl>
                                        <p:attrNameLst>
                                          <p:attrName>ppt_w</p:attrName>
                                        </p:attrNameLst>
                                      </p:cBhvr>
                                      <p:tavLst>
                                        <p:tav tm="0">
                                          <p:val>
                                            <p:strVal val="ppt_w"/>
                                          </p:val>
                                        </p:tav>
                                        <p:tav tm="100000">
                                          <p:val>
                                            <p:strVal val="ppt_w*.05"/>
                                          </p:val>
                                        </p:tav>
                                      </p:tavLst>
                                    </p:anim>
                                    <p:anim calcmode="lin" valueType="num">
                                      <p:cBhvr>
                                        <p:cTn id="52" dur="500" decel="50000">
                                          <p:stCondLst>
                                            <p:cond delay="500"/>
                                          </p:stCondLst>
                                        </p:cTn>
                                        <p:tgtEl>
                                          <p:spTgt spid="18"/>
                                        </p:tgtEl>
                                        <p:attrNameLst>
                                          <p:attrName>ppt_w</p:attrName>
                                        </p:attrNameLst>
                                      </p:cBhvr>
                                      <p:tavLst>
                                        <p:tav tm="0">
                                          <p:val>
                                            <p:strVal val="ppt_w"/>
                                          </p:val>
                                        </p:tav>
                                        <p:tav tm="100000">
                                          <p:val>
                                            <p:strVal val="ppt_w/.05"/>
                                          </p:val>
                                        </p:tav>
                                      </p:tavLst>
                                    </p:anim>
                                    <p:anim calcmode="lin" valueType="num">
                                      <p:cBhvr>
                                        <p:cTn id="53" dur="500" accel="50000">
                                          <p:stCondLst>
                                            <p:cond delay="500"/>
                                          </p:stCondLst>
                                        </p:cTn>
                                        <p:tgtEl>
                                          <p:spTgt spid="18"/>
                                        </p:tgtEl>
                                        <p:attrNameLst>
                                          <p:attrName>style.rotation</p:attrName>
                                        </p:attrNameLst>
                                      </p:cBhvr>
                                      <p:tavLst>
                                        <p:tav tm="0">
                                          <p:val>
                                            <p:fltVal val="0"/>
                                          </p:val>
                                        </p:tav>
                                        <p:tav tm="100000">
                                          <p:val>
                                            <p:fltVal val="-90"/>
                                          </p:val>
                                        </p:tav>
                                      </p:tavLst>
                                    </p:anim>
                                    <p:set>
                                      <p:cBhvr>
                                        <p:cTn id="54" dur="1" fill="hold">
                                          <p:stCondLst>
                                            <p:cond delay="999"/>
                                          </p:stCondLst>
                                        </p:cTn>
                                        <p:tgtEl>
                                          <p:spTgt spid="18"/>
                                        </p:tgtEl>
                                        <p:attrNameLst>
                                          <p:attrName>style.visibility</p:attrName>
                                        </p:attrNameLst>
                                      </p:cBhvr>
                                      <p:to>
                                        <p:strVal val="hidden"/>
                                      </p:to>
                                    </p:set>
                                  </p:childTnLst>
                                </p:cTn>
                              </p:par>
                              <p:par>
                                <p:cTn id="55" presetID="25" presetClass="exit" presetSubtype="0" fill="hold" nodeType="withEffect">
                                  <p:stCondLst>
                                    <p:cond delay="0"/>
                                  </p:stCondLst>
                                  <p:childTnLst>
                                    <p:animEffect transition="out" filter="fade">
                                      <p:cBhvr>
                                        <p:cTn id="56" dur="1000" accel="50000">
                                          <p:stCondLst>
                                            <p:cond delay="0"/>
                                          </p:stCondLst>
                                        </p:cTn>
                                        <p:tgtEl>
                                          <p:spTgt spid="19"/>
                                        </p:tgtEl>
                                      </p:cBhvr>
                                    </p:animEffect>
                                    <p:anim calcmode="lin" valueType="num">
                                      <p:cBhvr>
                                        <p:cTn id="57" dur="500" accel="50000">
                                          <p:stCondLst>
                                            <p:cond delay="0"/>
                                          </p:stCondLst>
                                        </p:cTn>
                                        <p:tgtEl>
                                          <p:spTgt spid="19"/>
                                        </p:tgtEl>
                                        <p:attrNameLst>
                                          <p:attrName>ppt_y</p:attrName>
                                        </p:attrNameLst>
                                      </p:cBhvr>
                                      <p:tavLst>
                                        <p:tav tm="0">
                                          <p:val>
                                            <p:strVal val="ppt_y"/>
                                          </p:val>
                                        </p:tav>
                                        <p:tav tm="100000">
                                          <p:val>
                                            <p:strVal val="ppt_y+.1"/>
                                          </p:val>
                                        </p:tav>
                                      </p:tavLst>
                                    </p:anim>
                                    <p:anim calcmode="lin" valueType="num">
                                      <p:cBhvr>
                                        <p:cTn id="58" dur="500" decel="50000">
                                          <p:stCondLst>
                                            <p:cond delay="500"/>
                                          </p:stCondLst>
                                        </p:cTn>
                                        <p:tgtEl>
                                          <p:spTgt spid="19"/>
                                        </p:tgtEl>
                                        <p:attrNameLst>
                                          <p:attrName>ppt_y</p:attrName>
                                        </p:attrNameLst>
                                      </p:cBhvr>
                                      <p:tavLst>
                                        <p:tav tm="0">
                                          <p:val>
                                            <p:strVal val="ppt_y"/>
                                          </p:val>
                                        </p:tav>
                                        <p:tav tm="100000">
                                          <p:val>
                                            <p:strVal val="ppt_y-.1"/>
                                          </p:val>
                                        </p:tav>
                                      </p:tavLst>
                                    </p:anim>
                                    <p:anim calcmode="lin" valueType="num">
                                      <p:cBhvr>
                                        <p:cTn id="59" dur="500" accel="50000">
                                          <p:stCondLst>
                                            <p:cond delay="500"/>
                                          </p:stCondLst>
                                        </p:cTn>
                                        <p:tgtEl>
                                          <p:spTgt spid="19"/>
                                        </p:tgtEl>
                                        <p:attrNameLst>
                                          <p:attrName>ppt_x</p:attrName>
                                        </p:attrNameLst>
                                      </p:cBhvr>
                                      <p:tavLst>
                                        <p:tav tm="0">
                                          <p:val>
                                            <p:strVal val="ppt_x"/>
                                          </p:val>
                                        </p:tav>
                                        <p:tav tm="100000">
                                          <p:val>
                                            <p:strVal val="ppt_x+.4"/>
                                          </p:val>
                                        </p:tav>
                                      </p:tavLst>
                                    </p:anim>
                                    <p:anim calcmode="lin" valueType="num">
                                      <p:cBhvr>
                                        <p:cTn id="60" dur="1000"/>
                                        <p:tgtEl>
                                          <p:spTgt spid="19"/>
                                        </p:tgtEl>
                                        <p:attrNameLst>
                                          <p:attrName>ppt_h</p:attrName>
                                        </p:attrNameLst>
                                      </p:cBhvr>
                                      <p:tavLst>
                                        <p:tav tm="0">
                                          <p:val>
                                            <p:strVal val="ppt_h"/>
                                          </p:val>
                                        </p:tav>
                                        <p:tav tm="100000">
                                          <p:val>
                                            <p:strVal val="ppt_h"/>
                                          </p:val>
                                        </p:tav>
                                      </p:tavLst>
                                    </p:anim>
                                    <p:anim calcmode="lin" valueType="num">
                                      <p:cBhvr>
                                        <p:cTn id="61" dur="500" accel="50000">
                                          <p:stCondLst>
                                            <p:cond delay="0"/>
                                          </p:stCondLst>
                                        </p:cTn>
                                        <p:tgtEl>
                                          <p:spTgt spid="19"/>
                                        </p:tgtEl>
                                        <p:attrNameLst>
                                          <p:attrName>ppt_w</p:attrName>
                                        </p:attrNameLst>
                                      </p:cBhvr>
                                      <p:tavLst>
                                        <p:tav tm="0">
                                          <p:val>
                                            <p:strVal val="ppt_w"/>
                                          </p:val>
                                        </p:tav>
                                        <p:tav tm="100000">
                                          <p:val>
                                            <p:strVal val="ppt_w*.05"/>
                                          </p:val>
                                        </p:tav>
                                      </p:tavLst>
                                    </p:anim>
                                    <p:anim calcmode="lin" valueType="num">
                                      <p:cBhvr>
                                        <p:cTn id="62" dur="500" decel="50000">
                                          <p:stCondLst>
                                            <p:cond delay="500"/>
                                          </p:stCondLst>
                                        </p:cTn>
                                        <p:tgtEl>
                                          <p:spTgt spid="19"/>
                                        </p:tgtEl>
                                        <p:attrNameLst>
                                          <p:attrName>ppt_w</p:attrName>
                                        </p:attrNameLst>
                                      </p:cBhvr>
                                      <p:tavLst>
                                        <p:tav tm="0">
                                          <p:val>
                                            <p:strVal val="ppt_w"/>
                                          </p:val>
                                        </p:tav>
                                        <p:tav tm="100000">
                                          <p:val>
                                            <p:strVal val="ppt_w/.05"/>
                                          </p:val>
                                        </p:tav>
                                      </p:tavLst>
                                    </p:anim>
                                    <p:anim calcmode="lin" valueType="num">
                                      <p:cBhvr>
                                        <p:cTn id="63" dur="500" accel="50000">
                                          <p:stCondLst>
                                            <p:cond delay="500"/>
                                          </p:stCondLst>
                                        </p:cTn>
                                        <p:tgtEl>
                                          <p:spTgt spid="19"/>
                                        </p:tgtEl>
                                        <p:attrNameLst>
                                          <p:attrName>style.rotation</p:attrName>
                                        </p:attrNameLst>
                                      </p:cBhvr>
                                      <p:tavLst>
                                        <p:tav tm="0">
                                          <p:val>
                                            <p:fltVal val="0"/>
                                          </p:val>
                                        </p:tav>
                                        <p:tav tm="100000">
                                          <p:val>
                                            <p:fltVal val="-90"/>
                                          </p:val>
                                        </p:tav>
                                      </p:tavLst>
                                    </p:anim>
                                    <p:set>
                                      <p:cBhvr>
                                        <p:cTn id="64" dur="1" fill="hold">
                                          <p:stCondLst>
                                            <p:cond delay="999"/>
                                          </p:stCondLst>
                                        </p:cTn>
                                        <p:tgtEl>
                                          <p:spTgt spid="19"/>
                                        </p:tgtEl>
                                        <p:attrNameLst>
                                          <p:attrName>style.visibility</p:attrName>
                                        </p:attrNameLst>
                                      </p:cBhvr>
                                      <p:to>
                                        <p:strVal val="hidden"/>
                                      </p:to>
                                    </p:set>
                                  </p:childTnLst>
                                </p:cTn>
                              </p:par>
                              <p:par>
                                <p:cTn id="65" presetID="25" presetClass="exit" presetSubtype="0" fill="hold" nodeType="withEffect">
                                  <p:stCondLst>
                                    <p:cond delay="0"/>
                                  </p:stCondLst>
                                  <p:childTnLst>
                                    <p:animEffect transition="out" filter="fade">
                                      <p:cBhvr>
                                        <p:cTn id="66" dur="1000" accel="50000">
                                          <p:stCondLst>
                                            <p:cond delay="0"/>
                                          </p:stCondLst>
                                        </p:cTn>
                                        <p:tgtEl>
                                          <p:spTgt spid="20"/>
                                        </p:tgtEl>
                                      </p:cBhvr>
                                    </p:animEffect>
                                    <p:anim calcmode="lin" valueType="num">
                                      <p:cBhvr>
                                        <p:cTn id="67" dur="500" accel="50000">
                                          <p:stCondLst>
                                            <p:cond delay="0"/>
                                          </p:stCondLst>
                                        </p:cTn>
                                        <p:tgtEl>
                                          <p:spTgt spid="20"/>
                                        </p:tgtEl>
                                        <p:attrNameLst>
                                          <p:attrName>ppt_y</p:attrName>
                                        </p:attrNameLst>
                                      </p:cBhvr>
                                      <p:tavLst>
                                        <p:tav tm="0">
                                          <p:val>
                                            <p:strVal val="ppt_y"/>
                                          </p:val>
                                        </p:tav>
                                        <p:tav tm="100000">
                                          <p:val>
                                            <p:strVal val="ppt_y+.1"/>
                                          </p:val>
                                        </p:tav>
                                      </p:tavLst>
                                    </p:anim>
                                    <p:anim calcmode="lin" valueType="num">
                                      <p:cBhvr>
                                        <p:cTn id="68" dur="500" decel="50000">
                                          <p:stCondLst>
                                            <p:cond delay="500"/>
                                          </p:stCondLst>
                                        </p:cTn>
                                        <p:tgtEl>
                                          <p:spTgt spid="20"/>
                                        </p:tgtEl>
                                        <p:attrNameLst>
                                          <p:attrName>ppt_y</p:attrName>
                                        </p:attrNameLst>
                                      </p:cBhvr>
                                      <p:tavLst>
                                        <p:tav tm="0">
                                          <p:val>
                                            <p:strVal val="ppt_y"/>
                                          </p:val>
                                        </p:tav>
                                        <p:tav tm="100000">
                                          <p:val>
                                            <p:strVal val="ppt_y-.1"/>
                                          </p:val>
                                        </p:tav>
                                      </p:tavLst>
                                    </p:anim>
                                    <p:anim calcmode="lin" valueType="num">
                                      <p:cBhvr>
                                        <p:cTn id="69" dur="500" accel="50000">
                                          <p:stCondLst>
                                            <p:cond delay="500"/>
                                          </p:stCondLst>
                                        </p:cTn>
                                        <p:tgtEl>
                                          <p:spTgt spid="20"/>
                                        </p:tgtEl>
                                        <p:attrNameLst>
                                          <p:attrName>ppt_x</p:attrName>
                                        </p:attrNameLst>
                                      </p:cBhvr>
                                      <p:tavLst>
                                        <p:tav tm="0">
                                          <p:val>
                                            <p:strVal val="ppt_x"/>
                                          </p:val>
                                        </p:tav>
                                        <p:tav tm="100000">
                                          <p:val>
                                            <p:strVal val="ppt_x+.4"/>
                                          </p:val>
                                        </p:tav>
                                      </p:tavLst>
                                    </p:anim>
                                    <p:anim calcmode="lin" valueType="num">
                                      <p:cBhvr>
                                        <p:cTn id="70" dur="1000"/>
                                        <p:tgtEl>
                                          <p:spTgt spid="20"/>
                                        </p:tgtEl>
                                        <p:attrNameLst>
                                          <p:attrName>ppt_h</p:attrName>
                                        </p:attrNameLst>
                                      </p:cBhvr>
                                      <p:tavLst>
                                        <p:tav tm="0">
                                          <p:val>
                                            <p:strVal val="ppt_h"/>
                                          </p:val>
                                        </p:tav>
                                        <p:tav tm="100000">
                                          <p:val>
                                            <p:strVal val="ppt_h"/>
                                          </p:val>
                                        </p:tav>
                                      </p:tavLst>
                                    </p:anim>
                                    <p:anim calcmode="lin" valueType="num">
                                      <p:cBhvr>
                                        <p:cTn id="71" dur="500" accel="50000">
                                          <p:stCondLst>
                                            <p:cond delay="0"/>
                                          </p:stCondLst>
                                        </p:cTn>
                                        <p:tgtEl>
                                          <p:spTgt spid="20"/>
                                        </p:tgtEl>
                                        <p:attrNameLst>
                                          <p:attrName>ppt_w</p:attrName>
                                        </p:attrNameLst>
                                      </p:cBhvr>
                                      <p:tavLst>
                                        <p:tav tm="0">
                                          <p:val>
                                            <p:strVal val="ppt_w"/>
                                          </p:val>
                                        </p:tav>
                                        <p:tav tm="100000">
                                          <p:val>
                                            <p:strVal val="ppt_w*.05"/>
                                          </p:val>
                                        </p:tav>
                                      </p:tavLst>
                                    </p:anim>
                                    <p:anim calcmode="lin" valueType="num">
                                      <p:cBhvr>
                                        <p:cTn id="72" dur="500" decel="50000">
                                          <p:stCondLst>
                                            <p:cond delay="500"/>
                                          </p:stCondLst>
                                        </p:cTn>
                                        <p:tgtEl>
                                          <p:spTgt spid="20"/>
                                        </p:tgtEl>
                                        <p:attrNameLst>
                                          <p:attrName>ppt_w</p:attrName>
                                        </p:attrNameLst>
                                      </p:cBhvr>
                                      <p:tavLst>
                                        <p:tav tm="0">
                                          <p:val>
                                            <p:strVal val="ppt_w"/>
                                          </p:val>
                                        </p:tav>
                                        <p:tav tm="100000">
                                          <p:val>
                                            <p:strVal val="ppt_w/.05"/>
                                          </p:val>
                                        </p:tav>
                                      </p:tavLst>
                                    </p:anim>
                                    <p:anim calcmode="lin" valueType="num">
                                      <p:cBhvr>
                                        <p:cTn id="73" dur="500" accel="50000">
                                          <p:stCondLst>
                                            <p:cond delay="500"/>
                                          </p:stCondLst>
                                        </p:cTn>
                                        <p:tgtEl>
                                          <p:spTgt spid="20"/>
                                        </p:tgtEl>
                                        <p:attrNameLst>
                                          <p:attrName>style.rotation</p:attrName>
                                        </p:attrNameLst>
                                      </p:cBhvr>
                                      <p:tavLst>
                                        <p:tav tm="0">
                                          <p:val>
                                            <p:fltVal val="0"/>
                                          </p:val>
                                        </p:tav>
                                        <p:tav tm="100000">
                                          <p:val>
                                            <p:fltVal val="-90"/>
                                          </p:val>
                                        </p:tav>
                                      </p:tavLst>
                                    </p:anim>
                                    <p:set>
                                      <p:cBhvr>
                                        <p:cTn id="74" dur="1" fill="hold">
                                          <p:stCondLst>
                                            <p:cond delay="999"/>
                                          </p:stCondLst>
                                        </p:cTn>
                                        <p:tgtEl>
                                          <p:spTgt spid="20"/>
                                        </p:tgtEl>
                                        <p:attrNameLst>
                                          <p:attrName>style.visibility</p:attrName>
                                        </p:attrNameLst>
                                      </p:cBhvr>
                                      <p:to>
                                        <p:strVal val="hidden"/>
                                      </p:to>
                                    </p:set>
                                  </p:childTnLst>
                                </p:cTn>
                              </p:par>
                              <p:par>
                                <p:cTn id="75" presetID="25" presetClass="exit" presetSubtype="0" fill="hold" nodeType="withEffect">
                                  <p:stCondLst>
                                    <p:cond delay="0"/>
                                  </p:stCondLst>
                                  <p:childTnLst>
                                    <p:animEffect transition="out" filter="fade">
                                      <p:cBhvr>
                                        <p:cTn id="76" dur="1000" accel="50000">
                                          <p:stCondLst>
                                            <p:cond delay="0"/>
                                          </p:stCondLst>
                                        </p:cTn>
                                        <p:tgtEl>
                                          <p:spTgt spid="21"/>
                                        </p:tgtEl>
                                      </p:cBhvr>
                                    </p:animEffect>
                                    <p:anim calcmode="lin" valueType="num">
                                      <p:cBhvr>
                                        <p:cTn id="77" dur="500" accel="50000">
                                          <p:stCondLst>
                                            <p:cond delay="0"/>
                                          </p:stCondLst>
                                        </p:cTn>
                                        <p:tgtEl>
                                          <p:spTgt spid="21"/>
                                        </p:tgtEl>
                                        <p:attrNameLst>
                                          <p:attrName>ppt_y</p:attrName>
                                        </p:attrNameLst>
                                      </p:cBhvr>
                                      <p:tavLst>
                                        <p:tav tm="0">
                                          <p:val>
                                            <p:strVal val="ppt_y"/>
                                          </p:val>
                                        </p:tav>
                                        <p:tav tm="100000">
                                          <p:val>
                                            <p:strVal val="ppt_y+.1"/>
                                          </p:val>
                                        </p:tav>
                                      </p:tavLst>
                                    </p:anim>
                                    <p:anim calcmode="lin" valueType="num">
                                      <p:cBhvr>
                                        <p:cTn id="78" dur="500" decel="50000">
                                          <p:stCondLst>
                                            <p:cond delay="500"/>
                                          </p:stCondLst>
                                        </p:cTn>
                                        <p:tgtEl>
                                          <p:spTgt spid="21"/>
                                        </p:tgtEl>
                                        <p:attrNameLst>
                                          <p:attrName>ppt_y</p:attrName>
                                        </p:attrNameLst>
                                      </p:cBhvr>
                                      <p:tavLst>
                                        <p:tav tm="0">
                                          <p:val>
                                            <p:strVal val="ppt_y"/>
                                          </p:val>
                                        </p:tav>
                                        <p:tav tm="100000">
                                          <p:val>
                                            <p:strVal val="ppt_y-.1"/>
                                          </p:val>
                                        </p:tav>
                                      </p:tavLst>
                                    </p:anim>
                                    <p:anim calcmode="lin" valueType="num">
                                      <p:cBhvr>
                                        <p:cTn id="79" dur="500" accel="50000">
                                          <p:stCondLst>
                                            <p:cond delay="500"/>
                                          </p:stCondLst>
                                        </p:cTn>
                                        <p:tgtEl>
                                          <p:spTgt spid="21"/>
                                        </p:tgtEl>
                                        <p:attrNameLst>
                                          <p:attrName>ppt_x</p:attrName>
                                        </p:attrNameLst>
                                      </p:cBhvr>
                                      <p:tavLst>
                                        <p:tav tm="0">
                                          <p:val>
                                            <p:strVal val="ppt_x"/>
                                          </p:val>
                                        </p:tav>
                                        <p:tav tm="100000">
                                          <p:val>
                                            <p:strVal val="ppt_x+.4"/>
                                          </p:val>
                                        </p:tav>
                                      </p:tavLst>
                                    </p:anim>
                                    <p:anim calcmode="lin" valueType="num">
                                      <p:cBhvr>
                                        <p:cTn id="80" dur="1000"/>
                                        <p:tgtEl>
                                          <p:spTgt spid="21"/>
                                        </p:tgtEl>
                                        <p:attrNameLst>
                                          <p:attrName>ppt_h</p:attrName>
                                        </p:attrNameLst>
                                      </p:cBhvr>
                                      <p:tavLst>
                                        <p:tav tm="0">
                                          <p:val>
                                            <p:strVal val="ppt_h"/>
                                          </p:val>
                                        </p:tav>
                                        <p:tav tm="100000">
                                          <p:val>
                                            <p:strVal val="ppt_h"/>
                                          </p:val>
                                        </p:tav>
                                      </p:tavLst>
                                    </p:anim>
                                    <p:anim calcmode="lin" valueType="num">
                                      <p:cBhvr>
                                        <p:cTn id="81" dur="500" accel="50000">
                                          <p:stCondLst>
                                            <p:cond delay="0"/>
                                          </p:stCondLst>
                                        </p:cTn>
                                        <p:tgtEl>
                                          <p:spTgt spid="21"/>
                                        </p:tgtEl>
                                        <p:attrNameLst>
                                          <p:attrName>ppt_w</p:attrName>
                                        </p:attrNameLst>
                                      </p:cBhvr>
                                      <p:tavLst>
                                        <p:tav tm="0">
                                          <p:val>
                                            <p:strVal val="ppt_w"/>
                                          </p:val>
                                        </p:tav>
                                        <p:tav tm="100000">
                                          <p:val>
                                            <p:strVal val="ppt_w*.05"/>
                                          </p:val>
                                        </p:tav>
                                      </p:tavLst>
                                    </p:anim>
                                    <p:anim calcmode="lin" valueType="num">
                                      <p:cBhvr>
                                        <p:cTn id="82" dur="500" decel="50000">
                                          <p:stCondLst>
                                            <p:cond delay="500"/>
                                          </p:stCondLst>
                                        </p:cTn>
                                        <p:tgtEl>
                                          <p:spTgt spid="21"/>
                                        </p:tgtEl>
                                        <p:attrNameLst>
                                          <p:attrName>ppt_w</p:attrName>
                                        </p:attrNameLst>
                                      </p:cBhvr>
                                      <p:tavLst>
                                        <p:tav tm="0">
                                          <p:val>
                                            <p:strVal val="ppt_w"/>
                                          </p:val>
                                        </p:tav>
                                        <p:tav tm="100000">
                                          <p:val>
                                            <p:strVal val="ppt_w/.05"/>
                                          </p:val>
                                        </p:tav>
                                      </p:tavLst>
                                    </p:anim>
                                    <p:anim calcmode="lin" valueType="num">
                                      <p:cBhvr>
                                        <p:cTn id="83" dur="500" accel="50000">
                                          <p:stCondLst>
                                            <p:cond delay="500"/>
                                          </p:stCondLst>
                                        </p:cTn>
                                        <p:tgtEl>
                                          <p:spTgt spid="21"/>
                                        </p:tgtEl>
                                        <p:attrNameLst>
                                          <p:attrName>style.rotation</p:attrName>
                                        </p:attrNameLst>
                                      </p:cBhvr>
                                      <p:tavLst>
                                        <p:tav tm="0">
                                          <p:val>
                                            <p:fltVal val="0"/>
                                          </p:val>
                                        </p:tav>
                                        <p:tav tm="100000">
                                          <p:val>
                                            <p:fltVal val="-90"/>
                                          </p:val>
                                        </p:tav>
                                      </p:tavLst>
                                    </p:anim>
                                    <p:set>
                                      <p:cBhvr>
                                        <p:cTn id="84" dur="1" fill="hold">
                                          <p:stCondLst>
                                            <p:cond delay="999"/>
                                          </p:stCondLst>
                                        </p:cTn>
                                        <p:tgtEl>
                                          <p:spTgt spid="21"/>
                                        </p:tgtEl>
                                        <p:attrNameLst>
                                          <p:attrName>style.visibility</p:attrName>
                                        </p:attrNameLst>
                                      </p:cBhvr>
                                      <p:to>
                                        <p:strVal val="hidden"/>
                                      </p:to>
                                    </p:set>
                                  </p:childTnLst>
                                </p:cTn>
                              </p:par>
                              <p:par>
                                <p:cTn id="85" presetID="25" presetClass="exit" presetSubtype="0" fill="hold" nodeType="withEffect">
                                  <p:stCondLst>
                                    <p:cond delay="0"/>
                                  </p:stCondLst>
                                  <p:childTnLst>
                                    <p:animEffect transition="out" filter="fade">
                                      <p:cBhvr>
                                        <p:cTn id="86" dur="1000" accel="50000">
                                          <p:stCondLst>
                                            <p:cond delay="0"/>
                                          </p:stCondLst>
                                        </p:cTn>
                                        <p:tgtEl>
                                          <p:spTgt spid="22"/>
                                        </p:tgtEl>
                                      </p:cBhvr>
                                    </p:animEffect>
                                    <p:anim calcmode="lin" valueType="num">
                                      <p:cBhvr>
                                        <p:cTn id="87" dur="500" accel="50000">
                                          <p:stCondLst>
                                            <p:cond delay="0"/>
                                          </p:stCondLst>
                                        </p:cTn>
                                        <p:tgtEl>
                                          <p:spTgt spid="22"/>
                                        </p:tgtEl>
                                        <p:attrNameLst>
                                          <p:attrName>ppt_y</p:attrName>
                                        </p:attrNameLst>
                                      </p:cBhvr>
                                      <p:tavLst>
                                        <p:tav tm="0">
                                          <p:val>
                                            <p:strVal val="ppt_y"/>
                                          </p:val>
                                        </p:tav>
                                        <p:tav tm="100000">
                                          <p:val>
                                            <p:strVal val="ppt_y+.1"/>
                                          </p:val>
                                        </p:tav>
                                      </p:tavLst>
                                    </p:anim>
                                    <p:anim calcmode="lin" valueType="num">
                                      <p:cBhvr>
                                        <p:cTn id="88" dur="500" decel="50000">
                                          <p:stCondLst>
                                            <p:cond delay="500"/>
                                          </p:stCondLst>
                                        </p:cTn>
                                        <p:tgtEl>
                                          <p:spTgt spid="22"/>
                                        </p:tgtEl>
                                        <p:attrNameLst>
                                          <p:attrName>ppt_y</p:attrName>
                                        </p:attrNameLst>
                                      </p:cBhvr>
                                      <p:tavLst>
                                        <p:tav tm="0">
                                          <p:val>
                                            <p:strVal val="ppt_y"/>
                                          </p:val>
                                        </p:tav>
                                        <p:tav tm="100000">
                                          <p:val>
                                            <p:strVal val="ppt_y-.1"/>
                                          </p:val>
                                        </p:tav>
                                      </p:tavLst>
                                    </p:anim>
                                    <p:anim calcmode="lin" valueType="num">
                                      <p:cBhvr>
                                        <p:cTn id="89" dur="500" accel="50000">
                                          <p:stCondLst>
                                            <p:cond delay="500"/>
                                          </p:stCondLst>
                                        </p:cTn>
                                        <p:tgtEl>
                                          <p:spTgt spid="22"/>
                                        </p:tgtEl>
                                        <p:attrNameLst>
                                          <p:attrName>ppt_x</p:attrName>
                                        </p:attrNameLst>
                                      </p:cBhvr>
                                      <p:tavLst>
                                        <p:tav tm="0">
                                          <p:val>
                                            <p:strVal val="ppt_x"/>
                                          </p:val>
                                        </p:tav>
                                        <p:tav tm="100000">
                                          <p:val>
                                            <p:strVal val="ppt_x+.4"/>
                                          </p:val>
                                        </p:tav>
                                      </p:tavLst>
                                    </p:anim>
                                    <p:anim calcmode="lin" valueType="num">
                                      <p:cBhvr>
                                        <p:cTn id="90" dur="1000"/>
                                        <p:tgtEl>
                                          <p:spTgt spid="22"/>
                                        </p:tgtEl>
                                        <p:attrNameLst>
                                          <p:attrName>ppt_h</p:attrName>
                                        </p:attrNameLst>
                                      </p:cBhvr>
                                      <p:tavLst>
                                        <p:tav tm="0">
                                          <p:val>
                                            <p:strVal val="ppt_h"/>
                                          </p:val>
                                        </p:tav>
                                        <p:tav tm="100000">
                                          <p:val>
                                            <p:strVal val="ppt_h"/>
                                          </p:val>
                                        </p:tav>
                                      </p:tavLst>
                                    </p:anim>
                                    <p:anim calcmode="lin" valueType="num">
                                      <p:cBhvr>
                                        <p:cTn id="91" dur="500" accel="50000">
                                          <p:stCondLst>
                                            <p:cond delay="0"/>
                                          </p:stCondLst>
                                        </p:cTn>
                                        <p:tgtEl>
                                          <p:spTgt spid="22"/>
                                        </p:tgtEl>
                                        <p:attrNameLst>
                                          <p:attrName>ppt_w</p:attrName>
                                        </p:attrNameLst>
                                      </p:cBhvr>
                                      <p:tavLst>
                                        <p:tav tm="0">
                                          <p:val>
                                            <p:strVal val="ppt_w"/>
                                          </p:val>
                                        </p:tav>
                                        <p:tav tm="100000">
                                          <p:val>
                                            <p:strVal val="ppt_w*.05"/>
                                          </p:val>
                                        </p:tav>
                                      </p:tavLst>
                                    </p:anim>
                                    <p:anim calcmode="lin" valueType="num">
                                      <p:cBhvr>
                                        <p:cTn id="92" dur="500" decel="50000">
                                          <p:stCondLst>
                                            <p:cond delay="500"/>
                                          </p:stCondLst>
                                        </p:cTn>
                                        <p:tgtEl>
                                          <p:spTgt spid="22"/>
                                        </p:tgtEl>
                                        <p:attrNameLst>
                                          <p:attrName>ppt_w</p:attrName>
                                        </p:attrNameLst>
                                      </p:cBhvr>
                                      <p:tavLst>
                                        <p:tav tm="0">
                                          <p:val>
                                            <p:strVal val="ppt_w"/>
                                          </p:val>
                                        </p:tav>
                                        <p:tav tm="100000">
                                          <p:val>
                                            <p:strVal val="ppt_w/.05"/>
                                          </p:val>
                                        </p:tav>
                                      </p:tavLst>
                                    </p:anim>
                                    <p:anim calcmode="lin" valueType="num">
                                      <p:cBhvr>
                                        <p:cTn id="93" dur="500" accel="50000">
                                          <p:stCondLst>
                                            <p:cond delay="500"/>
                                          </p:stCondLst>
                                        </p:cTn>
                                        <p:tgtEl>
                                          <p:spTgt spid="22"/>
                                        </p:tgtEl>
                                        <p:attrNameLst>
                                          <p:attrName>style.rotation</p:attrName>
                                        </p:attrNameLst>
                                      </p:cBhvr>
                                      <p:tavLst>
                                        <p:tav tm="0">
                                          <p:val>
                                            <p:fltVal val="0"/>
                                          </p:val>
                                        </p:tav>
                                        <p:tav tm="100000">
                                          <p:val>
                                            <p:fltVal val="-90"/>
                                          </p:val>
                                        </p:tav>
                                      </p:tavLst>
                                    </p:anim>
                                    <p:set>
                                      <p:cBhvr>
                                        <p:cTn id="94" dur="1" fill="hold">
                                          <p:stCondLst>
                                            <p:cond delay="999"/>
                                          </p:stCondLst>
                                        </p:cTn>
                                        <p:tgtEl>
                                          <p:spTgt spid="22"/>
                                        </p:tgtEl>
                                        <p:attrNameLst>
                                          <p:attrName>style.visibility</p:attrName>
                                        </p:attrNameLst>
                                      </p:cBhvr>
                                      <p:to>
                                        <p:strVal val="hidden"/>
                                      </p:to>
                                    </p:set>
                                  </p:childTnLst>
                                </p:cTn>
                              </p:par>
                              <p:par>
                                <p:cTn id="95" presetID="25" presetClass="exit" presetSubtype="0" fill="hold" nodeType="withEffect">
                                  <p:stCondLst>
                                    <p:cond delay="0"/>
                                  </p:stCondLst>
                                  <p:childTnLst>
                                    <p:animEffect transition="out" filter="fade">
                                      <p:cBhvr>
                                        <p:cTn id="96" dur="1000" accel="50000">
                                          <p:stCondLst>
                                            <p:cond delay="0"/>
                                          </p:stCondLst>
                                        </p:cTn>
                                        <p:tgtEl>
                                          <p:spTgt spid="23"/>
                                        </p:tgtEl>
                                      </p:cBhvr>
                                    </p:animEffect>
                                    <p:anim calcmode="lin" valueType="num">
                                      <p:cBhvr>
                                        <p:cTn id="97" dur="500" accel="50000">
                                          <p:stCondLst>
                                            <p:cond delay="0"/>
                                          </p:stCondLst>
                                        </p:cTn>
                                        <p:tgtEl>
                                          <p:spTgt spid="23"/>
                                        </p:tgtEl>
                                        <p:attrNameLst>
                                          <p:attrName>ppt_y</p:attrName>
                                        </p:attrNameLst>
                                      </p:cBhvr>
                                      <p:tavLst>
                                        <p:tav tm="0">
                                          <p:val>
                                            <p:strVal val="ppt_y"/>
                                          </p:val>
                                        </p:tav>
                                        <p:tav tm="100000">
                                          <p:val>
                                            <p:strVal val="ppt_y+.1"/>
                                          </p:val>
                                        </p:tav>
                                      </p:tavLst>
                                    </p:anim>
                                    <p:anim calcmode="lin" valueType="num">
                                      <p:cBhvr>
                                        <p:cTn id="98" dur="500" decel="50000">
                                          <p:stCondLst>
                                            <p:cond delay="500"/>
                                          </p:stCondLst>
                                        </p:cTn>
                                        <p:tgtEl>
                                          <p:spTgt spid="23"/>
                                        </p:tgtEl>
                                        <p:attrNameLst>
                                          <p:attrName>ppt_y</p:attrName>
                                        </p:attrNameLst>
                                      </p:cBhvr>
                                      <p:tavLst>
                                        <p:tav tm="0">
                                          <p:val>
                                            <p:strVal val="ppt_y"/>
                                          </p:val>
                                        </p:tav>
                                        <p:tav tm="100000">
                                          <p:val>
                                            <p:strVal val="ppt_y-.1"/>
                                          </p:val>
                                        </p:tav>
                                      </p:tavLst>
                                    </p:anim>
                                    <p:anim calcmode="lin" valueType="num">
                                      <p:cBhvr>
                                        <p:cTn id="99" dur="500" accel="50000">
                                          <p:stCondLst>
                                            <p:cond delay="500"/>
                                          </p:stCondLst>
                                        </p:cTn>
                                        <p:tgtEl>
                                          <p:spTgt spid="23"/>
                                        </p:tgtEl>
                                        <p:attrNameLst>
                                          <p:attrName>ppt_x</p:attrName>
                                        </p:attrNameLst>
                                      </p:cBhvr>
                                      <p:tavLst>
                                        <p:tav tm="0">
                                          <p:val>
                                            <p:strVal val="ppt_x"/>
                                          </p:val>
                                        </p:tav>
                                        <p:tav tm="100000">
                                          <p:val>
                                            <p:strVal val="ppt_x+.4"/>
                                          </p:val>
                                        </p:tav>
                                      </p:tavLst>
                                    </p:anim>
                                    <p:anim calcmode="lin" valueType="num">
                                      <p:cBhvr>
                                        <p:cTn id="100" dur="1000"/>
                                        <p:tgtEl>
                                          <p:spTgt spid="23"/>
                                        </p:tgtEl>
                                        <p:attrNameLst>
                                          <p:attrName>ppt_h</p:attrName>
                                        </p:attrNameLst>
                                      </p:cBhvr>
                                      <p:tavLst>
                                        <p:tav tm="0">
                                          <p:val>
                                            <p:strVal val="ppt_h"/>
                                          </p:val>
                                        </p:tav>
                                        <p:tav tm="100000">
                                          <p:val>
                                            <p:strVal val="ppt_h"/>
                                          </p:val>
                                        </p:tav>
                                      </p:tavLst>
                                    </p:anim>
                                    <p:anim calcmode="lin" valueType="num">
                                      <p:cBhvr>
                                        <p:cTn id="101" dur="500" accel="50000">
                                          <p:stCondLst>
                                            <p:cond delay="0"/>
                                          </p:stCondLst>
                                        </p:cTn>
                                        <p:tgtEl>
                                          <p:spTgt spid="23"/>
                                        </p:tgtEl>
                                        <p:attrNameLst>
                                          <p:attrName>ppt_w</p:attrName>
                                        </p:attrNameLst>
                                      </p:cBhvr>
                                      <p:tavLst>
                                        <p:tav tm="0">
                                          <p:val>
                                            <p:strVal val="ppt_w"/>
                                          </p:val>
                                        </p:tav>
                                        <p:tav tm="100000">
                                          <p:val>
                                            <p:strVal val="ppt_w*.05"/>
                                          </p:val>
                                        </p:tav>
                                      </p:tavLst>
                                    </p:anim>
                                    <p:anim calcmode="lin" valueType="num">
                                      <p:cBhvr>
                                        <p:cTn id="102" dur="500" decel="50000">
                                          <p:stCondLst>
                                            <p:cond delay="500"/>
                                          </p:stCondLst>
                                        </p:cTn>
                                        <p:tgtEl>
                                          <p:spTgt spid="23"/>
                                        </p:tgtEl>
                                        <p:attrNameLst>
                                          <p:attrName>ppt_w</p:attrName>
                                        </p:attrNameLst>
                                      </p:cBhvr>
                                      <p:tavLst>
                                        <p:tav tm="0">
                                          <p:val>
                                            <p:strVal val="ppt_w"/>
                                          </p:val>
                                        </p:tav>
                                        <p:tav tm="100000">
                                          <p:val>
                                            <p:strVal val="ppt_w/.05"/>
                                          </p:val>
                                        </p:tav>
                                      </p:tavLst>
                                    </p:anim>
                                    <p:anim calcmode="lin" valueType="num">
                                      <p:cBhvr>
                                        <p:cTn id="103" dur="500" accel="50000">
                                          <p:stCondLst>
                                            <p:cond delay="500"/>
                                          </p:stCondLst>
                                        </p:cTn>
                                        <p:tgtEl>
                                          <p:spTgt spid="23"/>
                                        </p:tgtEl>
                                        <p:attrNameLst>
                                          <p:attrName>style.rotation</p:attrName>
                                        </p:attrNameLst>
                                      </p:cBhvr>
                                      <p:tavLst>
                                        <p:tav tm="0">
                                          <p:val>
                                            <p:fltVal val="0"/>
                                          </p:val>
                                        </p:tav>
                                        <p:tav tm="100000">
                                          <p:val>
                                            <p:fltVal val="-90"/>
                                          </p:val>
                                        </p:tav>
                                      </p:tavLst>
                                    </p:anim>
                                    <p:set>
                                      <p:cBhvr>
                                        <p:cTn id="104" dur="1" fill="hold">
                                          <p:stCondLst>
                                            <p:cond delay="999"/>
                                          </p:stCondLst>
                                        </p:cTn>
                                        <p:tgtEl>
                                          <p:spTgt spid="23"/>
                                        </p:tgtEl>
                                        <p:attrNameLst>
                                          <p:attrName>style.visibility</p:attrName>
                                        </p:attrNameLst>
                                      </p:cBhvr>
                                      <p:to>
                                        <p:strVal val="hidden"/>
                                      </p:to>
                                    </p:set>
                                  </p:childTnLst>
                                </p:cTn>
                              </p:par>
                              <p:par>
                                <p:cTn id="105" presetID="25" presetClass="exit" presetSubtype="0" fill="hold" nodeType="withEffect">
                                  <p:stCondLst>
                                    <p:cond delay="0"/>
                                  </p:stCondLst>
                                  <p:childTnLst>
                                    <p:animEffect transition="out" filter="fade">
                                      <p:cBhvr>
                                        <p:cTn id="106" dur="1000" accel="50000">
                                          <p:stCondLst>
                                            <p:cond delay="0"/>
                                          </p:stCondLst>
                                        </p:cTn>
                                        <p:tgtEl>
                                          <p:spTgt spid="24"/>
                                        </p:tgtEl>
                                      </p:cBhvr>
                                    </p:animEffect>
                                    <p:anim calcmode="lin" valueType="num">
                                      <p:cBhvr>
                                        <p:cTn id="107" dur="500" accel="50000">
                                          <p:stCondLst>
                                            <p:cond delay="0"/>
                                          </p:stCondLst>
                                        </p:cTn>
                                        <p:tgtEl>
                                          <p:spTgt spid="24"/>
                                        </p:tgtEl>
                                        <p:attrNameLst>
                                          <p:attrName>ppt_y</p:attrName>
                                        </p:attrNameLst>
                                      </p:cBhvr>
                                      <p:tavLst>
                                        <p:tav tm="0">
                                          <p:val>
                                            <p:strVal val="ppt_y"/>
                                          </p:val>
                                        </p:tav>
                                        <p:tav tm="100000">
                                          <p:val>
                                            <p:strVal val="ppt_y+.1"/>
                                          </p:val>
                                        </p:tav>
                                      </p:tavLst>
                                    </p:anim>
                                    <p:anim calcmode="lin" valueType="num">
                                      <p:cBhvr>
                                        <p:cTn id="108" dur="500" decel="50000">
                                          <p:stCondLst>
                                            <p:cond delay="500"/>
                                          </p:stCondLst>
                                        </p:cTn>
                                        <p:tgtEl>
                                          <p:spTgt spid="24"/>
                                        </p:tgtEl>
                                        <p:attrNameLst>
                                          <p:attrName>ppt_y</p:attrName>
                                        </p:attrNameLst>
                                      </p:cBhvr>
                                      <p:tavLst>
                                        <p:tav tm="0">
                                          <p:val>
                                            <p:strVal val="ppt_y"/>
                                          </p:val>
                                        </p:tav>
                                        <p:tav tm="100000">
                                          <p:val>
                                            <p:strVal val="ppt_y-.1"/>
                                          </p:val>
                                        </p:tav>
                                      </p:tavLst>
                                    </p:anim>
                                    <p:anim calcmode="lin" valueType="num">
                                      <p:cBhvr>
                                        <p:cTn id="109" dur="500" accel="50000">
                                          <p:stCondLst>
                                            <p:cond delay="500"/>
                                          </p:stCondLst>
                                        </p:cTn>
                                        <p:tgtEl>
                                          <p:spTgt spid="24"/>
                                        </p:tgtEl>
                                        <p:attrNameLst>
                                          <p:attrName>ppt_x</p:attrName>
                                        </p:attrNameLst>
                                      </p:cBhvr>
                                      <p:tavLst>
                                        <p:tav tm="0">
                                          <p:val>
                                            <p:strVal val="ppt_x"/>
                                          </p:val>
                                        </p:tav>
                                        <p:tav tm="100000">
                                          <p:val>
                                            <p:strVal val="ppt_x+.4"/>
                                          </p:val>
                                        </p:tav>
                                      </p:tavLst>
                                    </p:anim>
                                    <p:anim calcmode="lin" valueType="num">
                                      <p:cBhvr>
                                        <p:cTn id="110" dur="1000"/>
                                        <p:tgtEl>
                                          <p:spTgt spid="24"/>
                                        </p:tgtEl>
                                        <p:attrNameLst>
                                          <p:attrName>ppt_h</p:attrName>
                                        </p:attrNameLst>
                                      </p:cBhvr>
                                      <p:tavLst>
                                        <p:tav tm="0">
                                          <p:val>
                                            <p:strVal val="ppt_h"/>
                                          </p:val>
                                        </p:tav>
                                        <p:tav tm="100000">
                                          <p:val>
                                            <p:strVal val="ppt_h"/>
                                          </p:val>
                                        </p:tav>
                                      </p:tavLst>
                                    </p:anim>
                                    <p:anim calcmode="lin" valueType="num">
                                      <p:cBhvr>
                                        <p:cTn id="111" dur="500" accel="50000">
                                          <p:stCondLst>
                                            <p:cond delay="0"/>
                                          </p:stCondLst>
                                        </p:cTn>
                                        <p:tgtEl>
                                          <p:spTgt spid="24"/>
                                        </p:tgtEl>
                                        <p:attrNameLst>
                                          <p:attrName>ppt_w</p:attrName>
                                        </p:attrNameLst>
                                      </p:cBhvr>
                                      <p:tavLst>
                                        <p:tav tm="0">
                                          <p:val>
                                            <p:strVal val="ppt_w"/>
                                          </p:val>
                                        </p:tav>
                                        <p:tav tm="100000">
                                          <p:val>
                                            <p:strVal val="ppt_w*.05"/>
                                          </p:val>
                                        </p:tav>
                                      </p:tavLst>
                                    </p:anim>
                                    <p:anim calcmode="lin" valueType="num">
                                      <p:cBhvr>
                                        <p:cTn id="112" dur="500" decel="50000">
                                          <p:stCondLst>
                                            <p:cond delay="500"/>
                                          </p:stCondLst>
                                        </p:cTn>
                                        <p:tgtEl>
                                          <p:spTgt spid="24"/>
                                        </p:tgtEl>
                                        <p:attrNameLst>
                                          <p:attrName>ppt_w</p:attrName>
                                        </p:attrNameLst>
                                      </p:cBhvr>
                                      <p:tavLst>
                                        <p:tav tm="0">
                                          <p:val>
                                            <p:strVal val="ppt_w"/>
                                          </p:val>
                                        </p:tav>
                                        <p:tav tm="100000">
                                          <p:val>
                                            <p:strVal val="ppt_w/.05"/>
                                          </p:val>
                                        </p:tav>
                                      </p:tavLst>
                                    </p:anim>
                                    <p:anim calcmode="lin" valueType="num">
                                      <p:cBhvr>
                                        <p:cTn id="113" dur="500" accel="50000">
                                          <p:stCondLst>
                                            <p:cond delay="500"/>
                                          </p:stCondLst>
                                        </p:cTn>
                                        <p:tgtEl>
                                          <p:spTgt spid="24"/>
                                        </p:tgtEl>
                                        <p:attrNameLst>
                                          <p:attrName>style.rotation</p:attrName>
                                        </p:attrNameLst>
                                      </p:cBhvr>
                                      <p:tavLst>
                                        <p:tav tm="0">
                                          <p:val>
                                            <p:fltVal val="0"/>
                                          </p:val>
                                        </p:tav>
                                        <p:tav tm="100000">
                                          <p:val>
                                            <p:fltVal val="-90"/>
                                          </p:val>
                                        </p:tav>
                                      </p:tavLst>
                                    </p:anim>
                                    <p:set>
                                      <p:cBhvr>
                                        <p:cTn id="114" dur="1" fill="hold">
                                          <p:stCondLst>
                                            <p:cond delay="999"/>
                                          </p:stCondLst>
                                        </p:cTn>
                                        <p:tgtEl>
                                          <p:spTgt spid="24"/>
                                        </p:tgtEl>
                                        <p:attrNameLst>
                                          <p:attrName>style.visibility</p:attrName>
                                        </p:attrNameLst>
                                      </p:cBhvr>
                                      <p:to>
                                        <p:strVal val="hidden"/>
                                      </p:to>
                                    </p:set>
                                  </p:childTnLst>
                                </p:cTn>
                              </p:par>
                              <p:par>
                                <p:cTn id="115" presetID="25" presetClass="exit" presetSubtype="0" fill="hold" nodeType="withEffect">
                                  <p:stCondLst>
                                    <p:cond delay="0"/>
                                  </p:stCondLst>
                                  <p:childTnLst>
                                    <p:animEffect transition="out" filter="fade">
                                      <p:cBhvr>
                                        <p:cTn id="116" dur="1000" accel="50000">
                                          <p:stCondLst>
                                            <p:cond delay="0"/>
                                          </p:stCondLst>
                                        </p:cTn>
                                        <p:tgtEl>
                                          <p:spTgt spid="34"/>
                                        </p:tgtEl>
                                      </p:cBhvr>
                                    </p:animEffect>
                                    <p:anim calcmode="lin" valueType="num">
                                      <p:cBhvr>
                                        <p:cTn id="117" dur="500" accel="50000">
                                          <p:stCondLst>
                                            <p:cond delay="0"/>
                                          </p:stCondLst>
                                        </p:cTn>
                                        <p:tgtEl>
                                          <p:spTgt spid="34"/>
                                        </p:tgtEl>
                                        <p:attrNameLst>
                                          <p:attrName>ppt_y</p:attrName>
                                        </p:attrNameLst>
                                      </p:cBhvr>
                                      <p:tavLst>
                                        <p:tav tm="0">
                                          <p:val>
                                            <p:strVal val="ppt_y"/>
                                          </p:val>
                                        </p:tav>
                                        <p:tav tm="100000">
                                          <p:val>
                                            <p:strVal val="ppt_y+.1"/>
                                          </p:val>
                                        </p:tav>
                                      </p:tavLst>
                                    </p:anim>
                                    <p:anim calcmode="lin" valueType="num">
                                      <p:cBhvr>
                                        <p:cTn id="118" dur="500" decel="50000">
                                          <p:stCondLst>
                                            <p:cond delay="500"/>
                                          </p:stCondLst>
                                        </p:cTn>
                                        <p:tgtEl>
                                          <p:spTgt spid="34"/>
                                        </p:tgtEl>
                                        <p:attrNameLst>
                                          <p:attrName>ppt_y</p:attrName>
                                        </p:attrNameLst>
                                      </p:cBhvr>
                                      <p:tavLst>
                                        <p:tav tm="0">
                                          <p:val>
                                            <p:strVal val="ppt_y"/>
                                          </p:val>
                                        </p:tav>
                                        <p:tav tm="100000">
                                          <p:val>
                                            <p:strVal val="ppt_y-.1"/>
                                          </p:val>
                                        </p:tav>
                                      </p:tavLst>
                                    </p:anim>
                                    <p:anim calcmode="lin" valueType="num">
                                      <p:cBhvr>
                                        <p:cTn id="119" dur="500" accel="50000">
                                          <p:stCondLst>
                                            <p:cond delay="500"/>
                                          </p:stCondLst>
                                        </p:cTn>
                                        <p:tgtEl>
                                          <p:spTgt spid="34"/>
                                        </p:tgtEl>
                                        <p:attrNameLst>
                                          <p:attrName>ppt_x</p:attrName>
                                        </p:attrNameLst>
                                      </p:cBhvr>
                                      <p:tavLst>
                                        <p:tav tm="0">
                                          <p:val>
                                            <p:strVal val="ppt_x"/>
                                          </p:val>
                                        </p:tav>
                                        <p:tav tm="100000">
                                          <p:val>
                                            <p:strVal val="ppt_x+.4"/>
                                          </p:val>
                                        </p:tav>
                                      </p:tavLst>
                                    </p:anim>
                                    <p:anim calcmode="lin" valueType="num">
                                      <p:cBhvr>
                                        <p:cTn id="120" dur="1000"/>
                                        <p:tgtEl>
                                          <p:spTgt spid="34"/>
                                        </p:tgtEl>
                                        <p:attrNameLst>
                                          <p:attrName>ppt_h</p:attrName>
                                        </p:attrNameLst>
                                      </p:cBhvr>
                                      <p:tavLst>
                                        <p:tav tm="0">
                                          <p:val>
                                            <p:strVal val="ppt_h"/>
                                          </p:val>
                                        </p:tav>
                                        <p:tav tm="100000">
                                          <p:val>
                                            <p:strVal val="ppt_h"/>
                                          </p:val>
                                        </p:tav>
                                      </p:tavLst>
                                    </p:anim>
                                    <p:anim calcmode="lin" valueType="num">
                                      <p:cBhvr>
                                        <p:cTn id="121" dur="500" accel="50000">
                                          <p:stCondLst>
                                            <p:cond delay="0"/>
                                          </p:stCondLst>
                                        </p:cTn>
                                        <p:tgtEl>
                                          <p:spTgt spid="34"/>
                                        </p:tgtEl>
                                        <p:attrNameLst>
                                          <p:attrName>ppt_w</p:attrName>
                                        </p:attrNameLst>
                                      </p:cBhvr>
                                      <p:tavLst>
                                        <p:tav tm="0">
                                          <p:val>
                                            <p:strVal val="ppt_w"/>
                                          </p:val>
                                        </p:tav>
                                        <p:tav tm="100000">
                                          <p:val>
                                            <p:strVal val="ppt_w*.05"/>
                                          </p:val>
                                        </p:tav>
                                      </p:tavLst>
                                    </p:anim>
                                    <p:anim calcmode="lin" valueType="num">
                                      <p:cBhvr>
                                        <p:cTn id="122" dur="500" decel="50000">
                                          <p:stCondLst>
                                            <p:cond delay="500"/>
                                          </p:stCondLst>
                                        </p:cTn>
                                        <p:tgtEl>
                                          <p:spTgt spid="34"/>
                                        </p:tgtEl>
                                        <p:attrNameLst>
                                          <p:attrName>ppt_w</p:attrName>
                                        </p:attrNameLst>
                                      </p:cBhvr>
                                      <p:tavLst>
                                        <p:tav tm="0">
                                          <p:val>
                                            <p:strVal val="ppt_w"/>
                                          </p:val>
                                        </p:tav>
                                        <p:tav tm="100000">
                                          <p:val>
                                            <p:strVal val="ppt_w/.05"/>
                                          </p:val>
                                        </p:tav>
                                      </p:tavLst>
                                    </p:anim>
                                    <p:anim calcmode="lin" valueType="num">
                                      <p:cBhvr>
                                        <p:cTn id="123" dur="500" accel="50000">
                                          <p:stCondLst>
                                            <p:cond delay="500"/>
                                          </p:stCondLst>
                                        </p:cTn>
                                        <p:tgtEl>
                                          <p:spTgt spid="34"/>
                                        </p:tgtEl>
                                        <p:attrNameLst>
                                          <p:attrName>style.rotation</p:attrName>
                                        </p:attrNameLst>
                                      </p:cBhvr>
                                      <p:tavLst>
                                        <p:tav tm="0">
                                          <p:val>
                                            <p:fltVal val="0"/>
                                          </p:val>
                                        </p:tav>
                                        <p:tav tm="100000">
                                          <p:val>
                                            <p:fltVal val="-90"/>
                                          </p:val>
                                        </p:tav>
                                      </p:tavLst>
                                    </p:anim>
                                    <p:set>
                                      <p:cBhvr>
                                        <p:cTn id="124" dur="1" fill="hold">
                                          <p:stCondLst>
                                            <p:cond delay="999"/>
                                          </p:stCondLst>
                                        </p:cTn>
                                        <p:tgtEl>
                                          <p:spTgt spid="34"/>
                                        </p:tgtEl>
                                        <p:attrNameLst>
                                          <p:attrName>style.visibility</p:attrName>
                                        </p:attrNameLst>
                                      </p:cBhvr>
                                      <p:to>
                                        <p:strVal val="hidden"/>
                                      </p:to>
                                    </p:set>
                                  </p:childTnLst>
                                </p:cTn>
                              </p:par>
                              <p:par>
                                <p:cTn id="125" presetID="25" presetClass="exit" presetSubtype="0" fill="hold" nodeType="withEffect">
                                  <p:stCondLst>
                                    <p:cond delay="0"/>
                                  </p:stCondLst>
                                  <p:childTnLst>
                                    <p:animEffect transition="out" filter="fade">
                                      <p:cBhvr>
                                        <p:cTn id="126" dur="1000" accel="50000">
                                          <p:stCondLst>
                                            <p:cond delay="0"/>
                                          </p:stCondLst>
                                        </p:cTn>
                                        <p:tgtEl>
                                          <p:spTgt spid="38"/>
                                        </p:tgtEl>
                                      </p:cBhvr>
                                    </p:animEffect>
                                    <p:anim calcmode="lin" valueType="num">
                                      <p:cBhvr>
                                        <p:cTn id="127" dur="500" accel="50000">
                                          <p:stCondLst>
                                            <p:cond delay="0"/>
                                          </p:stCondLst>
                                        </p:cTn>
                                        <p:tgtEl>
                                          <p:spTgt spid="38"/>
                                        </p:tgtEl>
                                        <p:attrNameLst>
                                          <p:attrName>ppt_y</p:attrName>
                                        </p:attrNameLst>
                                      </p:cBhvr>
                                      <p:tavLst>
                                        <p:tav tm="0">
                                          <p:val>
                                            <p:strVal val="ppt_y"/>
                                          </p:val>
                                        </p:tav>
                                        <p:tav tm="100000">
                                          <p:val>
                                            <p:strVal val="ppt_y+.1"/>
                                          </p:val>
                                        </p:tav>
                                      </p:tavLst>
                                    </p:anim>
                                    <p:anim calcmode="lin" valueType="num">
                                      <p:cBhvr>
                                        <p:cTn id="128" dur="500" decel="50000">
                                          <p:stCondLst>
                                            <p:cond delay="500"/>
                                          </p:stCondLst>
                                        </p:cTn>
                                        <p:tgtEl>
                                          <p:spTgt spid="38"/>
                                        </p:tgtEl>
                                        <p:attrNameLst>
                                          <p:attrName>ppt_y</p:attrName>
                                        </p:attrNameLst>
                                      </p:cBhvr>
                                      <p:tavLst>
                                        <p:tav tm="0">
                                          <p:val>
                                            <p:strVal val="ppt_y"/>
                                          </p:val>
                                        </p:tav>
                                        <p:tav tm="100000">
                                          <p:val>
                                            <p:strVal val="ppt_y-.1"/>
                                          </p:val>
                                        </p:tav>
                                      </p:tavLst>
                                    </p:anim>
                                    <p:anim calcmode="lin" valueType="num">
                                      <p:cBhvr>
                                        <p:cTn id="129" dur="500" accel="50000">
                                          <p:stCondLst>
                                            <p:cond delay="500"/>
                                          </p:stCondLst>
                                        </p:cTn>
                                        <p:tgtEl>
                                          <p:spTgt spid="38"/>
                                        </p:tgtEl>
                                        <p:attrNameLst>
                                          <p:attrName>ppt_x</p:attrName>
                                        </p:attrNameLst>
                                      </p:cBhvr>
                                      <p:tavLst>
                                        <p:tav tm="0">
                                          <p:val>
                                            <p:strVal val="ppt_x"/>
                                          </p:val>
                                        </p:tav>
                                        <p:tav tm="100000">
                                          <p:val>
                                            <p:strVal val="ppt_x+.4"/>
                                          </p:val>
                                        </p:tav>
                                      </p:tavLst>
                                    </p:anim>
                                    <p:anim calcmode="lin" valueType="num">
                                      <p:cBhvr>
                                        <p:cTn id="130" dur="1000"/>
                                        <p:tgtEl>
                                          <p:spTgt spid="38"/>
                                        </p:tgtEl>
                                        <p:attrNameLst>
                                          <p:attrName>ppt_h</p:attrName>
                                        </p:attrNameLst>
                                      </p:cBhvr>
                                      <p:tavLst>
                                        <p:tav tm="0">
                                          <p:val>
                                            <p:strVal val="ppt_h"/>
                                          </p:val>
                                        </p:tav>
                                        <p:tav tm="100000">
                                          <p:val>
                                            <p:strVal val="ppt_h"/>
                                          </p:val>
                                        </p:tav>
                                      </p:tavLst>
                                    </p:anim>
                                    <p:anim calcmode="lin" valueType="num">
                                      <p:cBhvr>
                                        <p:cTn id="131" dur="500" accel="50000">
                                          <p:stCondLst>
                                            <p:cond delay="0"/>
                                          </p:stCondLst>
                                        </p:cTn>
                                        <p:tgtEl>
                                          <p:spTgt spid="38"/>
                                        </p:tgtEl>
                                        <p:attrNameLst>
                                          <p:attrName>ppt_w</p:attrName>
                                        </p:attrNameLst>
                                      </p:cBhvr>
                                      <p:tavLst>
                                        <p:tav tm="0">
                                          <p:val>
                                            <p:strVal val="ppt_w"/>
                                          </p:val>
                                        </p:tav>
                                        <p:tav tm="100000">
                                          <p:val>
                                            <p:strVal val="ppt_w*.05"/>
                                          </p:val>
                                        </p:tav>
                                      </p:tavLst>
                                    </p:anim>
                                    <p:anim calcmode="lin" valueType="num">
                                      <p:cBhvr>
                                        <p:cTn id="132" dur="500" decel="50000">
                                          <p:stCondLst>
                                            <p:cond delay="500"/>
                                          </p:stCondLst>
                                        </p:cTn>
                                        <p:tgtEl>
                                          <p:spTgt spid="38"/>
                                        </p:tgtEl>
                                        <p:attrNameLst>
                                          <p:attrName>ppt_w</p:attrName>
                                        </p:attrNameLst>
                                      </p:cBhvr>
                                      <p:tavLst>
                                        <p:tav tm="0">
                                          <p:val>
                                            <p:strVal val="ppt_w"/>
                                          </p:val>
                                        </p:tav>
                                        <p:tav tm="100000">
                                          <p:val>
                                            <p:strVal val="ppt_w/.05"/>
                                          </p:val>
                                        </p:tav>
                                      </p:tavLst>
                                    </p:anim>
                                    <p:anim calcmode="lin" valueType="num">
                                      <p:cBhvr>
                                        <p:cTn id="133" dur="500" accel="50000">
                                          <p:stCondLst>
                                            <p:cond delay="500"/>
                                          </p:stCondLst>
                                        </p:cTn>
                                        <p:tgtEl>
                                          <p:spTgt spid="38"/>
                                        </p:tgtEl>
                                        <p:attrNameLst>
                                          <p:attrName>style.rotation</p:attrName>
                                        </p:attrNameLst>
                                      </p:cBhvr>
                                      <p:tavLst>
                                        <p:tav tm="0">
                                          <p:val>
                                            <p:fltVal val="0"/>
                                          </p:val>
                                        </p:tav>
                                        <p:tav tm="100000">
                                          <p:val>
                                            <p:fltVal val="-90"/>
                                          </p:val>
                                        </p:tav>
                                      </p:tavLst>
                                    </p:anim>
                                    <p:set>
                                      <p:cBhvr>
                                        <p:cTn id="134" dur="1" fill="hold">
                                          <p:stCondLst>
                                            <p:cond delay="999"/>
                                          </p:stCondLst>
                                        </p:cTn>
                                        <p:tgtEl>
                                          <p:spTgt spid="38"/>
                                        </p:tgtEl>
                                        <p:attrNameLst>
                                          <p:attrName>style.visibility</p:attrName>
                                        </p:attrNameLst>
                                      </p:cBhvr>
                                      <p:to>
                                        <p:strVal val="hidden"/>
                                      </p:to>
                                    </p:set>
                                  </p:childTnLst>
                                </p:cTn>
                              </p:par>
                              <p:par>
                                <p:cTn id="135" presetID="25" presetClass="exit" presetSubtype="0" fill="hold" nodeType="withEffect">
                                  <p:stCondLst>
                                    <p:cond delay="0"/>
                                  </p:stCondLst>
                                  <p:childTnLst>
                                    <p:animEffect transition="out" filter="fade">
                                      <p:cBhvr>
                                        <p:cTn id="136" dur="1000" accel="50000">
                                          <p:stCondLst>
                                            <p:cond delay="0"/>
                                          </p:stCondLst>
                                        </p:cTn>
                                        <p:tgtEl>
                                          <p:spTgt spid="41"/>
                                        </p:tgtEl>
                                      </p:cBhvr>
                                    </p:animEffect>
                                    <p:anim calcmode="lin" valueType="num">
                                      <p:cBhvr>
                                        <p:cTn id="137" dur="500" accel="50000">
                                          <p:stCondLst>
                                            <p:cond delay="0"/>
                                          </p:stCondLst>
                                        </p:cTn>
                                        <p:tgtEl>
                                          <p:spTgt spid="41"/>
                                        </p:tgtEl>
                                        <p:attrNameLst>
                                          <p:attrName>ppt_y</p:attrName>
                                        </p:attrNameLst>
                                      </p:cBhvr>
                                      <p:tavLst>
                                        <p:tav tm="0">
                                          <p:val>
                                            <p:strVal val="ppt_y"/>
                                          </p:val>
                                        </p:tav>
                                        <p:tav tm="100000">
                                          <p:val>
                                            <p:strVal val="ppt_y+.1"/>
                                          </p:val>
                                        </p:tav>
                                      </p:tavLst>
                                    </p:anim>
                                    <p:anim calcmode="lin" valueType="num">
                                      <p:cBhvr>
                                        <p:cTn id="138" dur="500" decel="50000">
                                          <p:stCondLst>
                                            <p:cond delay="500"/>
                                          </p:stCondLst>
                                        </p:cTn>
                                        <p:tgtEl>
                                          <p:spTgt spid="41"/>
                                        </p:tgtEl>
                                        <p:attrNameLst>
                                          <p:attrName>ppt_y</p:attrName>
                                        </p:attrNameLst>
                                      </p:cBhvr>
                                      <p:tavLst>
                                        <p:tav tm="0">
                                          <p:val>
                                            <p:strVal val="ppt_y"/>
                                          </p:val>
                                        </p:tav>
                                        <p:tav tm="100000">
                                          <p:val>
                                            <p:strVal val="ppt_y-.1"/>
                                          </p:val>
                                        </p:tav>
                                      </p:tavLst>
                                    </p:anim>
                                    <p:anim calcmode="lin" valueType="num">
                                      <p:cBhvr>
                                        <p:cTn id="139" dur="500" accel="50000">
                                          <p:stCondLst>
                                            <p:cond delay="500"/>
                                          </p:stCondLst>
                                        </p:cTn>
                                        <p:tgtEl>
                                          <p:spTgt spid="41"/>
                                        </p:tgtEl>
                                        <p:attrNameLst>
                                          <p:attrName>ppt_x</p:attrName>
                                        </p:attrNameLst>
                                      </p:cBhvr>
                                      <p:tavLst>
                                        <p:tav tm="0">
                                          <p:val>
                                            <p:strVal val="ppt_x"/>
                                          </p:val>
                                        </p:tav>
                                        <p:tav tm="100000">
                                          <p:val>
                                            <p:strVal val="ppt_x+.4"/>
                                          </p:val>
                                        </p:tav>
                                      </p:tavLst>
                                    </p:anim>
                                    <p:anim calcmode="lin" valueType="num">
                                      <p:cBhvr>
                                        <p:cTn id="140" dur="1000"/>
                                        <p:tgtEl>
                                          <p:spTgt spid="41"/>
                                        </p:tgtEl>
                                        <p:attrNameLst>
                                          <p:attrName>ppt_h</p:attrName>
                                        </p:attrNameLst>
                                      </p:cBhvr>
                                      <p:tavLst>
                                        <p:tav tm="0">
                                          <p:val>
                                            <p:strVal val="ppt_h"/>
                                          </p:val>
                                        </p:tav>
                                        <p:tav tm="100000">
                                          <p:val>
                                            <p:strVal val="ppt_h"/>
                                          </p:val>
                                        </p:tav>
                                      </p:tavLst>
                                    </p:anim>
                                    <p:anim calcmode="lin" valueType="num">
                                      <p:cBhvr>
                                        <p:cTn id="141" dur="500" accel="50000">
                                          <p:stCondLst>
                                            <p:cond delay="0"/>
                                          </p:stCondLst>
                                        </p:cTn>
                                        <p:tgtEl>
                                          <p:spTgt spid="41"/>
                                        </p:tgtEl>
                                        <p:attrNameLst>
                                          <p:attrName>ppt_w</p:attrName>
                                        </p:attrNameLst>
                                      </p:cBhvr>
                                      <p:tavLst>
                                        <p:tav tm="0">
                                          <p:val>
                                            <p:strVal val="ppt_w"/>
                                          </p:val>
                                        </p:tav>
                                        <p:tav tm="100000">
                                          <p:val>
                                            <p:strVal val="ppt_w*.05"/>
                                          </p:val>
                                        </p:tav>
                                      </p:tavLst>
                                    </p:anim>
                                    <p:anim calcmode="lin" valueType="num">
                                      <p:cBhvr>
                                        <p:cTn id="142" dur="500" decel="50000">
                                          <p:stCondLst>
                                            <p:cond delay="500"/>
                                          </p:stCondLst>
                                        </p:cTn>
                                        <p:tgtEl>
                                          <p:spTgt spid="41"/>
                                        </p:tgtEl>
                                        <p:attrNameLst>
                                          <p:attrName>ppt_w</p:attrName>
                                        </p:attrNameLst>
                                      </p:cBhvr>
                                      <p:tavLst>
                                        <p:tav tm="0">
                                          <p:val>
                                            <p:strVal val="ppt_w"/>
                                          </p:val>
                                        </p:tav>
                                        <p:tav tm="100000">
                                          <p:val>
                                            <p:strVal val="ppt_w/.05"/>
                                          </p:val>
                                        </p:tav>
                                      </p:tavLst>
                                    </p:anim>
                                    <p:anim calcmode="lin" valueType="num">
                                      <p:cBhvr>
                                        <p:cTn id="143" dur="500" accel="50000">
                                          <p:stCondLst>
                                            <p:cond delay="500"/>
                                          </p:stCondLst>
                                        </p:cTn>
                                        <p:tgtEl>
                                          <p:spTgt spid="41"/>
                                        </p:tgtEl>
                                        <p:attrNameLst>
                                          <p:attrName>style.rotation</p:attrName>
                                        </p:attrNameLst>
                                      </p:cBhvr>
                                      <p:tavLst>
                                        <p:tav tm="0">
                                          <p:val>
                                            <p:fltVal val="0"/>
                                          </p:val>
                                        </p:tav>
                                        <p:tav tm="100000">
                                          <p:val>
                                            <p:fltVal val="-90"/>
                                          </p:val>
                                        </p:tav>
                                      </p:tavLst>
                                    </p:anim>
                                    <p:set>
                                      <p:cBhvr>
                                        <p:cTn id="144" dur="1" fill="hold">
                                          <p:stCondLst>
                                            <p:cond delay="999"/>
                                          </p:stCondLst>
                                        </p:cTn>
                                        <p:tgtEl>
                                          <p:spTgt spid="41"/>
                                        </p:tgtEl>
                                        <p:attrNameLst>
                                          <p:attrName>style.visibility</p:attrName>
                                        </p:attrNameLst>
                                      </p:cBhvr>
                                      <p:to>
                                        <p:strVal val="hidden"/>
                                      </p:to>
                                    </p:set>
                                  </p:childTnLst>
                                </p:cTn>
                              </p:par>
                              <p:par>
                                <p:cTn id="145" presetID="25" presetClass="exit" presetSubtype="0" fill="hold" nodeType="withEffect">
                                  <p:stCondLst>
                                    <p:cond delay="0"/>
                                  </p:stCondLst>
                                  <p:childTnLst>
                                    <p:animEffect transition="out" filter="fade">
                                      <p:cBhvr>
                                        <p:cTn id="146" dur="1000" accel="50000">
                                          <p:stCondLst>
                                            <p:cond delay="0"/>
                                          </p:stCondLst>
                                        </p:cTn>
                                        <p:tgtEl>
                                          <p:spTgt spid="44"/>
                                        </p:tgtEl>
                                      </p:cBhvr>
                                    </p:animEffect>
                                    <p:anim calcmode="lin" valueType="num">
                                      <p:cBhvr>
                                        <p:cTn id="147" dur="500" accel="50000">
                                          <p:stCondLst>
                                            <p:cond delay="0"/>
                                          </p:stCondLst>
                                        </p:cTn>
                                        <p:tgtEl>
                                          <p:spTgt spid="44"/>
                                        </p:tgtEl>
                                        <p:attrNameLst>
                                          <p:attrName>ppt_y</p:attrName>
                                        </p:attrNameLst>
                                      </p:cBhvr>
                                      <p:tavLst>
                                        <p:tav tm="0">
                                          <p:val>
                                            <p:strVal val="ppt_y"/>
                                          </p:val>
                                        </p:tav>
                                        <p:tav tm="100000">
                                          <p:val>
                                            <p:strVal val="ppt_y+.1"/>
                                          </p:val>
                                        </p:tav>
                                      </p:tavLst>
                                    </p:anim>
                                    <p:anim calcmode="lin" valueType="num">
                                      <p:cBhvr>
                                        <p:cTn id="148" dur="500" decel="50000">
                                          <p:stCondLst>
                                            <p:cond delay="500"/>
                                          </p:stCondLst>
                                        </p:cTn>
                                        <p:tgtEl>
                                          <p:spTgt spid="44"/>
                                        </p:tgtEl>
                                        <p:attrNameLst>
                                          <p:attrName>ppt_y</p:attrName>
                                        </p:attrNameLst>
                                      </p:cBhvr>
                                      <p:tavLst>
                                        <p:tav tm="0">
                                          <p:val>
                                            <p:strVal val="ppt_y"/>
                                          </p:val>
                                        </p:tav>
                                        <p:tav tm="100000">
                                          <p:val>
                                            <p:strVal val="ppt_y-.1"/>
                                          </p:val>
                                        </p:tav>
                                      </p:tavLst>
                                    </p:anim>
                                    <p:anim calcmode="lin" valueType="num">
                                      <p:cBhvr>
                                        <p:cTn id="149" dur="500" accel="50000">
                                          <p:stCondLst>
                                            <p:cond delay="500"/>
                                          </p:stCondLst>
                                        </p:cTn>
                                        <p:tgtEl>
                                          <p:spTgt spid="44"/>
                                        </p:tgtEl>
                                        <p:attrNameLst>
                                          <p:attrName>ppt_x</p:attrName>
                                        </p:attrNameLst>
                                      </p:cBhvr>
                                      <p:tavLst>
                                        <p:tav tm="0">
                                          <p:val>
                                            <p:strVal val="ppt_x"/>
                                          </p:val>
                                        </p:tav>
                                        <p:tav tm="100000">
                                          <p:val>
                                            <p:strVal val="ppt_x+.4"/>
                                          </p:val>
                                        </p:tav>
                                      </p:tavLst>
                                    </p:anim>
                                    <p:anim calcmode="lin" valueType="num">
                                      <p:cBhvr>
                                        <p:cTn id="150" dur="1000"/>
                                        <p:tgtEl>
                                          <p:spTgt spid="44"/>
                                        </p:tgtEl>
                                        <p:attrNameLst>
                                          <p:attrName>ppt_h</p:attrName>
                                        </p:attrNameLst>
                                      </p:cBhvr>
                                      <p:tavLst>
                                        <p:tav tm="0">
                                          <p:val>
                                            <p:strVal val="ppt_h"/>
                                          </p:val>
                                        </p:tav>
                                        <p:tav tm="100000">
                                          <p:val>
                                            <p:strVal val="ppt_h"/>
                                          </p:val>
                                        </p:tav>
                                      </p:tavLst>
                                    </p:anim>
                                    <p:anim calcmode="lin" valueType="num">
                                      <p:cBhvr>
                                        <p:cTn id="151" dur="500" accel="50000">
                                          <p:stCondLst>
                                            <p:cond delay="0"/>
                                          </p:stCondLst>
                                        </p:cTn>
                                        <p:tgtEl>
                                          <p:spTgt spid="44"/>
                                        </p:tgtEl>
                                        <p:attrNameLst>
                                          <p:attrName>ppt_w</p:attrName>
                                        </p:attrNameLst>
                                      </p:cBhvr>
                                      <p:tavLst>
                                        <p:tav tm="0">
                                          <p:val>
                                            <p:strVal val="ppt_w"/>
                                          </p:val>
                                        </p:tav>
                                        <p:tav tm="100000">
                                          <p:val>
                                            <p:strVal val="ppt_w*.05"/>
                                          </p:val>
                                        </p:tav>
                                      </p:tavLst>
                                    </p:anim>
                                    <p:anim calcmode="lin" valueType="num">
                                      <p:cBhvr>
                                        <p:cTn id="152" dur="500" decel="50000">
                                          <p:stCondLst>
                                            <p:cond delay="500"/>
                                          </p:stCondLst>
                                        </p:cTn>
                                        <p:tgtEl>
                                          <p:spTgt spid="44"/>
                                        </p:tgtEl>
                                        <p:attrNameLst>
                                          <p:attrName>ppt_w</p:attrName>
                                        </p:attrNameLst>
                                      </p:cBhvr>
                                      <p:tavLst>
                                        <p:tav tm="0">
                                          <p:val>
                                            <p:strVal val="ppt_w"/>
                                          </p:val>
                                        </p:tav>
                                        <p:tav tm="100000">
                                          <p:val>
                                            <p:strVal val="ppt_w/.05"/>
                                          </p:val>
                                        </p:tav>
                                      </p:tavLst>
                                    </p:anim>
                                    <p:anim calcmode="lin" valueType="num">
                                      <p:cBhvr>
                                        <p:cTn id="153" dur="500" accel="50000">
                                          <p:stCondLst>
                                            <p:cond delay="500"/>
                                          </p:stCondLst>
                                        </p:cTn>
                                        <p:tgtEl>
                                          <p:spTgt spid="44"/>
                                        </p:tgtEl>
                                        <p:attrNameLst>
                                          <p:attrName>style.rotation</p:attrName>
                                        </p:attrNameLst>
                                      </p:cBhvr>
                                      <p:tavLst>
                                        <p:tav tm="0">
                                          <p:val>
                                            <p:fltVal val="0"/>
                                          </p:val>
                                        </p:tav>
                                        <p:tav tm="100000">
                                          <p:val>
                                            <p:fltVal val="-90"/>
                                          </p:val>
                                        </p:tav>
                                      </p:tavLst>
                                    </p:anim>
                                    <p:set>
                                      <p:cBhvr>
                                        <p:cTn id="154" dur="1" fill="hold">
                                          <p:stCondLst>
                                            <p:cond delay="999"/>
                                          </p:stCondLst>
                                        </p:cTn>
                                        <p:tgtEl>
                                          <p:spTgt spid="44"/>
                                        </p:tgtEl>
                                        <p:attrNameLst>
                                          <p:attrName>style.visibility</p:attrName>
                                        </p:attrNameLst>
                                      </p:cBhvr>
                                      <p:to>
                                        <p:strVal val="hidden"/>
                                      </p:to>
                                    </p:set>
                                  </p:childTnLst>
                                </p:cTn>
                              </p:par>
                              <p:par>
                                <p:cTn id="155" presetID="25" presetClass="exit" presetSubtype="0" fill="hold" nodeType="withEffect">
                                  <p:stCondLst>
                                    <p:cond delay="0"/>
                                  </p:stCondLst>
                                  <p:childTnLst>
                                    <p:animEffect transition="out" filter="fade">
                                      <p:cBhvr>
                                        <p:cTn id="156" dur="1000" accel="50000">
                                          <p:stCondLst>
                                            <p:cond delay="0"/>
                                          </p:stCondLst>
                                        </p:cTn>
                                        <p:tgtEl>
                                          <p:spTgt spid="47"/>
                                        </p:tgtEl>
                                      </p:cBhvr>
                                    </p:animEffect>
                                    <p:anim calcmode="lin" valueType="num">
                                      <p:cBhvr>
                                        <p:cTn id="157" dur="500" accel="50000">
                                          <p:stCondLst>
                                            <p:cond delay="0"/>
                                          </p:stCondLst>
                                        </p:cTn>
                                        <p:tgtEl>
                                          <p:spTgt spid="47"/>
                                        </p:tgtEl>
                                        <p:attrNameLst>
                                          <p:attrName>ppt_y</p:attrName>
                                        </p:attrNameLst>
                                      </p:cBhvr>
                                      <p:tavLst>
                                        <p:tav tm="0">
                                          <p:val>
                                            <p:strVal val="ppt_y"/>
                                          </p:val>
                                        </p:tav>
                                        <p:tav tm="100000">
                                          <p:val>
                                            <p:strVal val="ppt_y+.1"/>
                                          </p:val>
                                        </p:tav>
                                      </p:tavLst>
                                    </p:anim>
                                    <p:anim calcmode="lin" valueType="num">
                                      <p:cBhvr>
                                        <p:cTn id="158" dur="500" decel="50000">
                                          <p:stCondLst>
                                            <p:cond delay="500"/>
                                          </p:stCondLst>
                                        </p:cTn>
                                        <p:tgtEl>
                                          <p:spTgt spid="47"/>
                                        </p:tgtEl>
                                        <p:attrNameLst>
                                          <p:attrName>ppt_y</p:attrName>
                                        </p:attrNameLst>
                                      </p:cBhvr>
                                      <p:tavLst>
                                        <p:tav tm="0">
                                          <p:val>
                                            <p:strVal val="ppt_y"/>
                                          </p:val>
                                        </p:tav>
                                        <p:tav tm="100000">
                                          <p:val>
                                            <p:strVal val="ppt_y-.1"/>
                                          </p:val>
                                        </p:tav>
                                      </p:tavLst>
                                    </p:anim>
                                    <p:anim calcmode="lin" valueType="num">
                                      <p:cBhvr>
                                        <p:cTn id="159" dur="500" accel="50000">
                                          <p:stCondLst>
                                            <p:cond delay="500"/>
                                          </p:stCondLst>
                                        </p:cTn>
                                        <p:tgtEl>
                                          <p:spTgt spid="47"/>
                                        </p:tgtEl>
                                        <p:attrNameLst>
                                          <p:attrName>ppt_x</p:attrName>
                                        </p:attrNameLst>
                                      </p:cBhvr>
                                      <p:tavLst>
                                        <p:tav tm="0">
                                          <p:val>
                                            <p:strVal val="ppt_x"/>
                                          </p:val>
                                        </p:tav>
                                        <p:tav tm="100000">
                                          <p:val>
                                            <p:strVal val="ppt_x+.4"/>
                                          </p:val>
                                        </p:tav>
                                      </p:tavLst>
                                    </p:anim>
                                    <p:anim calcmode="lin" valueType="num">
                                      <p:cBhvr>
                                        <p:cTn id="160" dur="1000"/>
                                        <p:tgtEl>
                                          <p:spTgt spid="47"/>
                                        </p:tgtEl>
                                        <p:attrNameLst>
                                          <p:attrName>ppt_h</p:attrName>
                                        </p:attrNameLst>
                                      </p:cBhvr>
                                      <p:tavLst>
                                        <p:tav tm="0">
                                          <p:val>
                                            <p:strVal val="ppt_h"/>
                                          </p:val>
                                        </p:tav>
                                        <p:tav tm="100000">
                                          <p:val>
                                            <p:strVal val="ppt_h"/>
                                          </p:val>
                                        </p:tav>
                                      </p:tavLst>
                                    </p:anim>
                                    <p:anim calcmode="lin" valueType="num">
                                      <p:cBhvr>
                                        <p:cTn id="161" dur="500" accel="50000">
                                          <p:stCondLst>
                                            <p:cond delay="0"/>
                                          </p:stCondLst>
                                        </p:cTn>
                                        <p:tgtEl>
                                          <p:spTgt spid="47"/>
                                        </p:tgtEl>
                                        <p:attrNameLst>
                                          <p:attrName>ppt_w</p:attrName>
                                        </p:attrNameLst>
                                      </p:cBhvr>
                                      <p:tavLst>
                                        <p:tav tm="0">
                                          <p:val>
                                            <p:strVal val="ppt_w"/>
                                          </p:val>
                                        </p:tav>
                                        <p:tav tm="100000">
                                          <p:val>
                                            <p:strVal val="ppt_w*.05"/>
                                          </p:val>
                                        </p:tav>
                                      </p:tavLst>
                                    </p:anim>
                                    <p:anim calcmode="lin" valueType="num">
                                      <p:cBhvr>
                                        <p:cTn id="162" dur="500" decel="50000">
                                          <p:stCondLst>
                                            <p:cond delay="500"/>
                                          </p:stCondLst>
                                        </p:cTn>
                                        <p:tgtEl>
                                          <p:spTgt spid="47"/>
                                        </p:tgtEl>
                                        <p:attrNameLst>
                                          <p:attrName>ppt_w</p:attrName>
                                        </p:attrNameLst>
                                      </p:cBhvr>
                                      <p:tavLst>
                                        <p:tav tm="0">
                                          <p:val>
                                            <p:strVal val="ppt_w"/>
                                          </p:val>
                                        </p:tav>
                                        <p:tav tm="100000">
                                          <p:val>
                                            <p:strVal val="ppt_w/.05"/>
                                          </p:val>
                                        </p:tav>
                                      </p:tavLst>
                                    </p:anim>
                                    <p:anim calcmode="lin" valueType="num">
                                      <p:cBhvr>
                                        <p:cTn id="163" dur="500" accel="50000">
                                          <p:stCondLst>
                                            <p:cond delay="500"/>
                                          </p:stCondLst>
                                        </p:cTn>
                                        <p:tgtEl>
                                          <p:spTgt spid="47"/>
                                        </p:tgtEl>
                                        <p:attrNameLst>
                                          <p:attrName>style.rotation</p:attrName>
                                        </p:attrNameLst>
                                      </p:cBhvr>
                                      <p:tavLst>
                                        <p:tav tm="0">
                                          <p:val>
                                            <p:fltVal val="0"/>
                                          </p:val>
                                        </p:tav>
                                        <p:tav tm="100000">
                                          <p:val>
                                            <p:fltVal val="-90"/>
                                          </p:val>
                                        </p:tav>
                                      </p:tavLst>
                                    </p:anim>
                                    <p:set>
                                      <p:cBhvr>
                                        <p:cTn id="164" dur="1" fill="hold">
                                          <p:stCondLst>
                                            <p:cond delay="999"/>
                                          </p:stCondLst>
                                        </p:cTn>
                                        <p:tgtEl>
                                          <p:spTgt spid="47"/>
                                        </p:tgtEl>
                                        <p:attrNameLst>
                                          <p:attrName>style.visibility</p:attrName>
                                        </p:attrNameLst>
                                      </p:cBhvr>
                                      <p:to>
                                        <p:strVal val="hidden"/>
                                      </p:to>
                                    </p:set>
                                  </p:childTnLst>
                                </p:cTn>
                              </p:par>
                              <p:par>
                                <p:cTn id="165" presetID="25" presetClass="exit" presetSubtype="0" fill="hold" nodeType="withEffect">
                                  <p:stCondLst>
                                    <p:cond delay="0"/>
                                  </p:stCondLst>
                                  <p:childTnLst>
                                    <p:animEffect transition="out" filter="fade">
                                      <p:cBhvr>
                                        <p:cTn id="166" dur="1000" accel="50000">
                                          <p:stCondLst>
                                            <p:cond delay="0"/>
                                          </p:stCondLst>
                                        </p:cTn>
                                        <p:tgtEl>
                                          <p:spTgt spid="50"/>
                                        </p:tgtEl>
                                      </p:cBhvr>
                                    </p:animEffect>
                                    <p:anim calcmode="lin" valueType="num">
                                      <p:cBhvr>
                                        <p:cTn id="167" dur="500" accel="50000">
                                          <p:stCondLst>
                                            <p:cond delay="0"/>
                                          </p:stCondLst>
                                        </p:cTn>
                                        <p:tgtEl>
                                          <p:spTgt spid="50"/>
                                        </p:tgtEl>
                                        <p:attrNameLst>
                                          <p:attrName>ppt_y</p:attrName>
                                        </p:attrNameLst>
                                      </p:cBhvr>
                                      <p:tavLst>
                                        <p:tav tm="0">
                                          <p:val>
                                            <p:strVal val="ppt_y"/>
                                          </p:val>
                                        </p:tav>
                                        <p:tav tm="100000">
                                          <p:val>
                                            <p:strVal val="ppt_y+.1"/>
                                          </p:val>
                                        </p:tav>
                                      </p:tavLst>
                                    </p:anim>
                                    <p:anim calcmode="lin" valueType="num">
                                      <p:cBhvr>
                                        <p:cTn id="168" dur="500" decel="50000">
                                          <p:stCondLst>
                                            <p:cond delay="500"/>
                                          </p:stCondLst>
                                        </p:cTn>
                                        <p:tgtEl>
                                          <p:spTgt spid="50"/>
                                        </p:tgtEl>
                                        <p:attrNameLst>
                                          <p:attrName>ppt_y</p:attrName>
                                        </p:attrNameLst>
                                      </p:cBhvr>
                                      <p:tavLst>
                                        <p:tav tm="0">
                                          <p:val>
                                            <p:strVal val="ppt_y"/>
                                          </p:val>
                                        </p:tav>
                                        <p:tav tm="100000">
                                          <p:val>
                                            <p:strVal val="ppt_y-.1"/>
                                          </p:val>
                                        </p:tav>
                                      </p:tavLst>
                                    </p:anim>
                                    <p:anim calcmode="lin" valueType="num">
                                      <p:cBhvr>
                                        <p:cTn id="169" dur="500" accel="50000">
                                          <p:stCondLst>
                                            <p:cond delay="500"/>
                                          </p:stCondLst>
                                        </p:cTn>
                                        <p:tgtEl>
                                          <p:spTgt spid="50"/>
                                        </p:tgtEl>
                                        <p:attrNameLst>
                                          <p:attrName>ppt_x</p:attrName>
                                        </p:attrNameLst>
                                      </p:cBhvr>
                                      <p:tavLst>
                                        <p:tav tm="0">
                                          <p:val>
                                            <p:strVal val="ppt_x"/>
                                          </p:val>
                                        </p:tav>
                                        <p:tav tm="100000">
                                          <p:val>
                                            <p:strVal val="ppt_x+.4"/>
                                          </p:val>
                                        </p:tav>
                                      </p:tavLst>
                                    </p:anim>
                                    <p:anim calcmode="lin" valueType="num">
                                      <p:cBhvr>
                                        <p:cTn id="170" dur="1000"/>
                                        <p:tgtEl>
                                          <p:spTgt spid="50"/>
                                        </p:tgtEl>
                                        <p:attrNameLst>
                                          <p:attrName>ppt_h</p:attrName>
                                        </p:attrNameLst>
                                      </p:cBhvr>
                                      <p:tavLst>
                                        <p:tav tm="0">
                                          <p:val>
                                            <p:strVal val="ppt_h"/>
                                          </p:val>
                                        </p:tav>
                                        <p:tav tm="100000">
                                          <p:val>
                                            <p:strVal val="ppt_h"/>
                                          </p:val>
                                        </p:tav>
                                      </p:tavLst>
                                    </p:anim>
                                    <p:anim calcmode="lin" valueType="num">
                                      <p:cBhvr>
                                        <p:cTn id="171" dur="500" accel="50000">
                                          <p:stCondLst>
                                            <p:cond delay="0"/>
                                          </p:stCondLst>
                                        </p:cTn>
                                        <p:tgtEl>
                                          <p:spTgt spid="50"/>
                                        </p:tgtEl>
                                        <p:attrNameLst>
                                          <p:attrName>ppt_w</p:attrName>
                                        </p:attrNameLst>
                                      </p:cBhvr>
                                      <p:tavLst>
                                        <p:tav tm="0">
                                          <p:val>
                                            <p:strVal val="ppt_w"/>
                                          </p:val>
                                        </p:tav>
                                        <p:tav tm="100000">
                                          <p:val>
                                            <p:strVal val="ppt_w*.05"/>
                                          </p:val>
                                        </p:tav>
                                      </p:tavLst>
                                    </p:anim>
                                    <p:anim calcmode="lin" valueType="num">
                                      <p:cBhvr>
                                        <p:cTn id="172" dur="500" decel="50000">
                                          <p:stCondLst>
                                            <p:cond delay="500"/>
                                          </p:stCondLst>
                                        </p:cTn>
                                        <p:tgtEl>
                                          <p:spTgt spid="50"/>
                                        </p:tgtEl>
                                        <p:attrNameLst>
                                          <p:attrName>ppt_w</p:attrName>
                                        </p:attrNameLst>
                                      </p:cBhvr>
                                      <p:tavLst>
                                        <p:tav tm="0">
                                          <p:val>
                                            <p:strVal val="ppt_w"/>
                                          </p:val>
                                        </p:tav>
                                        <p:tav tm="100000">
                                          <p:val>
                                            <p:strVal val="ppt_w/.05"/>
                                          </p:val>
                                        </p:tav>
                                      </p:tavLst>
                                    </p:anim>
                                    <p:anim calcmode="lin" valueType="num">
                                      <p:cBhvr>
                                        <p:cTn id="173" dur="500" accel="50000">
                                          <p:stCondLst>
                                            <p:cond delay="500"/>
                                          </p:stCondLst>
                                        </p:cTn>
                                        <p:tgtEl>
                                          <p:spTgt spid="50"/>
                                        </p:tgtEl>
                                        <p:attrNameLst>
                                          <p:attrName>style.rotation</p:attrName>
                                        </p:attrNameLst>
                                      </p:cBhvr>
                                      <p:tavLst>
                                        <p:tav tm="0">
                                          <p:val>
                                            <p:fltVal val="0"/>
                                          </p:val>
                                        </p:tav>
                                        <p:tav tm="100000">
                                          <p:val>
                                            <p:fltVal val="-90"/>
                                          </p:val>
                                        </p:tav>
                                      </p:tavLst>
                                    </p:anim>
                                    <p:set>
                                      <p:cBhvr>
                                        <p:cTn id="174" dur="1" fill="hold">
                                          <p:stCondLst>
                                            <p:cond delay="999"/>
                                          </p:stCondLst>
                                        </p:cTn>
                                        <p:tgtEl>
                                          <p:spTgt spid="50"/>
                                        </p:tgtEl>
                                        <p:attrNameLst>
                                          <p:attrName>style.visibility</p:attrName>
                                        </p:attrNameLst>
                                      </p:cBhvr>
                                      <p:to>
                                        <p:strVal val="hidden"/>
                                      </p:to>
                                    </p:set>
                                  </p:childTnLst>
                                </p:cTn>
                              </p:par>
                              <p:par>
                                <p:cTn id="175" presetID="25" presetClass="exit" presetSubtype="0" fill="hold" nodeType="withEffect">
                                  <p:stCondLst>
                                    <p:cond delay="0"/>
                                  </p:stCondLst>
                                  <p:childTnLst>
                                    <p:animEffect transition="out" filter="fade">
                                      <p:cBhvr>
                                        <p:cTn id="176" dur="1000" accel="50000">
                                          <p:stCondLst>
                                            <p:cond delay="0"/>
                                          </p:stCondLst>
                                        </p:cTn>
                                        <p:tgtEl>
                                          <p:spTgt spid="53"/>
                                        </p:tgtEl>
                                      </p:cBhvr>
                                    </p:animEffect>
                                    <p:anim calcmode="lin" valueType="num">
                                      <p:cBhvr>
                                        <p:cTn id="177" dur="500" accel="50000">
                                          <p:stCondLst>
                                            <p:cond delay="0"/>
                                          </p:stCondLst>
                                        </p:cTn>
                                        <p:tgtEl>
                                          <p:spTgt spid="53"/>
                                        </p:tgtEl>
                                        <p:attrNameLst>
                                          <p:attrName>ppt_y</p:attrName>
                                        </p:attrNameLst>
                                      </p:cBhvr>
                                      <p:tavLst>
                                        <p:tav tm="0">
                                          <p:val>
                                            <p:strVal val="ppt_y"/>
                                          </p:val>
                                        </p:tav>
                                        <p:tav tm="100000">
                                          <p:val>
                                            <p:strVal val="ppt_y+.1"/>
                                          </p:val>
                                        </p:tav>
                                      </p:tavLst>
                                    </p:anim>
                                    <p:anim calcmode="lin" valueType="num">
                                      <p:cBhvr>
                                        <p:cTn id="178" dur="500" decel="50000">
                                          <p:stCondLst>
                                            <p:cond delay="500"/>
                                          </p:stCondLst>
                                        </p:cTn>
                                        <p:tgtEl>
                                          <p:spTgt spid="53"/>
                                        </p:tgtEl>
                                        <p:attrNameLst>
                                          <p:attrName>ppt_y</p:attrName>
                                        </p:attrNameLst>
                                      </p:cBhvr>
                                      <p:tavLst>
                                        <p:tav tm="0">
                                          <p:val>
                                            <p:strVal val="ppt_y"/>
                                          </p:val>
                                        </p:tav>
                                        <p:tav tm="100000">
                                          <p:val>
                                            <p:strVal val="ppt_y-.1"/>
                                          </p:val>
                                        </p:tav>
                                      </p:tavLst>
                                    </p:anim>
                                    <p:anim calcmode="lin" valueType="num">
                                      <p:cBhvr>
                                        <p:cTn id="179" dur="500" accel="50000">
                                          <p:stCondLst>
                                            <p:cond delay="500"/>
                                          </p:stCondLst>
                                        </p:cTn>
                                        <p:tgtEl>
                                          <p:spTgt spid="53"/>
                                        </p:tgtEl>
                                        <p:attrNameLst>
                                          <p:attrName>ppt_x</p:attrName>
                                        </p:attrNameLst>
                                      </p:cBhvr>
                                      <p:tavLst>
                                        <p:tav tm="0">
                                          <p:val>
                                            <p:strVal val="ppt_x"/>
                                          </p:val>
                                        </p:tav>
                                        <p:tav tm="100000">
                                          <p:val>
                                            <p:strVal val="ppt_x+.4"/>
                                          </p:val>
                                        </p:tav>
                                      </p:tavLst>
                                    </p:anim>
                                    <p:anim calcmode="lin" valueType="num">
                                      <p:cBhvr>
                                        <p:cTn id="180" dur="1000"/>
                                        <p:tgtEl>
                                          <p:spTgt spid="53"/>
                                        </p:tgtEl>
                                        <p:attrNameLst>
                                          <p:attrName>ppt_h</p:attrName>
                                        </p:attrNameLst>
                                      </p:cBhvr>
                                      <p:tavLst>
                                        <p:tav tm="0">
                                          <p:val>
                                            <p:strVal val="ppt_h"/>
                                          </p:val>
                                        </p:tav>
                                        <p:tav tm="100000">
                                          <p:val>
                                            <p:strVal val="ppt_h"/>
                                          </p:val>
                                        </p:tav>
                                      </p:tavLst>
                                    </p:anim>
                                    <p:anim calcmode="lin" valueType="num">
                                      <p:cBhvr>
                                        <p:cTn id="181" dur="500" accel="50000">
                                          <p:stCondLst>
                                            <p:cond delay="0"/>
                                          </p:stCondLst>
                                        </p:cTn>
                                        <p:tgtEl>
                                          <p:spTgt spid="53"/>
                                        </p:tgtEl>
                                        <p:attrNameLst>
                                          <p:attrName>ppt_w</p:attrName>
                                        </p:attrNameLst>
                                      </p:cBhvr>
                                      <p:tavLst>
                                        <p:tav tm="0">
                                          <p:val>
                                            <p:strVal val="ppt_w"/>
                                          </p:val>
                                        </p:tav>
                                        <p:tav tm="100000">
                                          <p:val>
                                            <p:strVal val="ppt_w*.05"/>
                                          </p:val>
                                        </p:tav>
                                      </p:tavLst>
                                    </p:anim>
                                    <p:anim calcmode="lin" valueType="num">
                                      <p:cBhvr>
                                        <p:cTn id="182" dur="500" decel="50000">
                                          <p:stCondLst>
                                            <p:cond delay="500"/>
                                          </p:stCondLst>
                                        </p:cTn>
                                        <p:tgtEl>
                                          <p:spTgt spid="53"/>
                                        </p:tgtEl>
                                        <p:attrNameLst>
                                          <p:attrName>ppt_w</p:attrName>
                                        </p:attrNameLst>
                                      </p:cBhvr>
                                      <p:tavLst>
                                        <p:tav tm="0">
                                          <p:val>
                                            <p:strVal val="ppt_w"/>
                                          </p:val>
                                        </p:tav>
                                        <p:tav tm="100000">
                                          <p:val>
                                            <p:strVal val="ppt_w/.05"/>
                                          </p:val>
                                        </p:tav>
                                      </p:tavLst>
                                    </p:anim>
                                    <p:anim calcmode="lin" valueType="num">
                                      <p:cBhvr>
                                        <p:cTn id="183" dur="500" accel="50000">
                                          <p:stCondLst>
                                            <p:cond delay="500"/>
                                          </p:stCondLst>
                                        </p:cTn>
                                        <p:tgtEl>
                                          <p:spTgt spid="53"/>
                                        </p:tgtEl>
                                        <p:attrNameLst>
                                          <p:attrName>style.rotation</p:attrName>
                                        </p:attrNameLst>
                                      </p:cBhvr>
                                      <p:tavLst>
                                        <p:tav tm="0">
                                          <p:val>
                                            <p:fltVal val="0"/>
                                          </p:val>
                                        </p:tav>
                                        <p:tav tm="100000">
                                          <p:val>
                                            <p:fltVal val="-90"/>
                                          </p:val>
                                        </p:tav>
                                      </p:tavLst>
                                    </p:anim>
                                    <p:set>
                                      <p:cBhvr>
                                        <p:cTn id="184" dur="1" fill="hold">
                                          <p:stCondLst>
                                            <p:cond delay="999"/>
                                          </p:stCondLst>
                                        </p:cTn>
                                        <p:tgtEl>
                                          <p:spTgt spid="53"/>
                                        </p:tgtEl>
                                        <p:attrNameLst>
                                          <p:attrName>style.visibility</p:attrName>
                                        </p:attrNameLst>
                                      </p:cBhvr>
                                      <p:to>
                                        <p:strVal val="hidden"/>
                                      </p:to>
                                    </p:set>
                                  </p:childTnLst>
                                </p:cTn>
                              </p:par>
                              <p:par>
                                <p:cTn id="185" presetID="25" presetClass="exit" presetSubtype="0" fill="hold" nodeType="withEffect">
                                  <p:stCondLst>
                                    <p:cond delay="0"/>
                                  </p:stCondLst>
                                  <p:childTnLst>
                                    <p:animEffect transition="out" filter="fade">
                                      <p:cBhvr>
                                        <p:cTn id="186" dur="1000" accel="50000">
                                          <p:stCondLst>
                                            <p:cond delay="0"/>
                                          </p:stCondLst>
                                        </p:cTn>
                                        <p:tgtEl>
                                          <p:spTgt spid="56"/>
                                        </p:tgtEl>
                                      </p:cBhvr>
                                    </p:animEffect>
                                    <p:anim calcmode="lin" valueType="num">
                                      <p:cBhvr>
                                        <p:cTn id="187" dur="500" accel="50000">
                                          <p:stCondLst>
                                            <p:cond delay="0"/>
                                          </p:stCondLst>
                                        </p:cTn>
                                        <p:tgtEl>
                                          <p:spTgt spid="56"/>
                                        </p:tgtEl>
                                        <p:attrNameLst>
                                          <p:attrName>ppt_y</p:attrName>
                                        </p:attrNameLst>
                                      </p:cBhvr>
                                      <p:tavLst>
                                        <p:tav tm="0">
                                          <p:val>
                                            <p:strVal val="ppt_y"/>
                                          </p:val>
                                        </p:tav>
                                        <p:tav tm="100000">
                                          <p:val>
                                            <p:strVal val="ppt_y+.1"/>
                                          </p:val>
                                        </p:tav>
                                      </p:tavLst>
                                    </p:anim>
                                    <p:anim calcmode="lin" valueType="num">
                                      <p:cBhvr>
                                        <p:cTn id="188" dur="500" decel="50000">
                                          <p:stCondLst>
                                            <p:cond delay="500"/>
                                          </p:stCondLst>
                                        </p:cTn>
                                        <p:tgtEl>
                                          <p:spTgt spid="56"/>
                                        </p:tgtEl>
                                        <p:attrNameLst>
                                          <p:attrName>ppt_y</p:attrName>
                                        </p:attrNameLst>
                                      </p:cBhvr>
                                      <p:tavLst>
                                        <p:tav tm="0">
                                          <p:val>
                                            <p:strVal val="ppt_y"/>
                                          </p:val>
                                        </p:tav>
                                        <p:tav tm="100000">
                                          <p:val>
                                            <p:strVal val="ppt_y-.1"/>
                                          </p:val>
                                        </p:tav>
                                      </p:tavLst>
                                    </p:anim>
                                    <p:anim calcmode="lin" valueType="num">
                                      <p:cBhvr>
                                        <p:cTn id="189" dur="500" accel="50000">
                                          <p:stCondLst>
                                            <p:cond delay="500"/>
                                          </p:stCondLst>
                                        </p:cTn>
                                        <p:tgtEl>
                                          <p:spTgt spid="56"/>
                                        </p:tgtEl>
                                        <p:attrNameLst>
                                          <p:attrName>ppt_x</p:attrName>
                                        </p:attrNameLst>
                                      </p:cBhvr>
                                      <p:tavLst>
                                        <p:tav tm="0">
                                          <p:val>
                                            <p:strVal val="ppt_x"/>
                                          </p:val>
                                        </p:tav>
                                        <p:tav tm="100000">
                                          <p:val>
                                            <p:strVal val="ppt_x+.4"/>
                                          </p:val>
                                        </p:tav>
                                      </p:tavLst>
                                    </p:anim>
                                    <p:anim calcmode="lin" valueType="num">
                                      <p:cBhvr>
                                        <p:cTn id="190" dur="1000"/>
                                        <p:tgtEl>
                                          <p:spTgt spid="56"/>
                                        </p:tgtEl>
                                        <p:attrNameLst>
                                          <p:attrName>ppt_h</p:attrName>
                                        </p:attrNameLst>
                                      </p:cBhvr>
                                      <p:tavLst>
                                        <p:tav tm="0">
                                          <p:val>
                                            <p:strVal val="ppt_h"/>
                                          </p:val>
                                        </p:tav>
                                        <p:tav tm="100000">
                                          <p:val>
                                            <p:strVal val="ppt_h"/>
                                          </p:val>
                                        </p:tav>
                                      </p:tavLst>
                                    </p:anim>
                                    <p:anim calcmode="lin" valueType="num">
                                      <p:cBhvr>
                                        <p:cTn id="191" dur="500" accel="50000">
                                          <p:stCondLst>
                                            <p:cond delay="0"/>
                                          </p:stCondLst>
                                        </p:cTn>
                                        <p:tgtEl>
                                          <p:spTgt spid="56"/>
                                        </p:tgtEl>
                                        <p:attrNameLst>
                                          <p:attrName>ppt_w</p:attrName>
                                        </p:attrNameLst>
                                      </p:cBhvr>
                                      <p:tavLst>
                                        <p:tav tm="0">
                                          <p:val>
                                            <p:strVal val="ppt_w"/>
                                          </p:val>
                                        </p:tav>
                                        <p:tav tm="100000">
                                          <p:val>
                                            <p:strVal val="ppt_w*.05"/>
                                          </p:val>
                                        </p:tav>
                                      </p:tavLst>
                                    </p:anim>
                                    <p:anim calcmode="lin" valueType="num">
                                      <p:cBhvr>
                                        <p:cTn id="192" dur="500" decel="50000">
                                          <p:stCondLst>
                                            <p:cond delay="500"/>
                                          </p:stCondLst>
                                        </p:cTn>
                                        <p:tgtEl>
                                          <p:spTgt spid="56"/>
                                        </p:tgtEl>
                                        <p:attrNameLst>
                                          <p:attrName>ppt_w</p:attrName>
                                        </p:attrNameLst>
                                      </p:cBhvr>
                                      <p:tavLst>
                                        <p:tav tm="0">
                                          <p:val>
                                            <p:strVal val="ppt_w"/>
                                          </p:val>
                                        </p:tav>
                                        <p:tav tm="100000">
                                          <p:val>
                                            <p:strVal val="ppt_w/.05"/>
                                          </p:val>
                                        </p:tav>
                                      </p:tavLst>
                                    </p:anim>
                                    <p:anim calcmode="lin" valueType="num">
                                      <p:cBhvr>
                                        <p:cTn id="193" dur="500" accel="50000">
                                          <p:stCondLst>
                                            <p:cond delay="500"/>
                                          </p:stCondLst>
                                        </p:cTn>
                                        <p:tgtEl>
                                          <p:spTgt spid="56"/>
                                        </p:tgtEl>
                                        <p:attrNameLst>
                                          <p:attrName>style.rotation</p:attrName>
                                        </p:attrNameLst>
                                      </p:cBhvr>
                                      <p:tavLst>
                                        <p:tav tm="0">
                                          <p:val>
                                            <p:fltVal val="0"/>
                                          </p:val>
                                        </p:tav>
                                        <p:tav tm="100000">
                                          <p:val>
                                            <p:fltVal val="-90"/>
                                          </p:val>
                                        </p:tav>
                                      </p:tavLst>
                                    </p:anim>
                                    <p:set>
                                      <p:cBhvr>
                                        <p:cTn id="194" dur="1" fill="hold">
                                          <p:stCondLst>
                                            <p:cond delay="999"/>
                                          </p:stCondLst>
                                        </p:cTn>
                                        <p:tgtEl>
                                          <p:spTgt spid="56"/>
                                        </p:tgtEl>
                                        <p:attrNameLst>
                                          <p:attrName>style.visibility</p:attrName>
                                        </p:attrNameLst>
                                      </p:cBhvr>
                                      <p:to>
                                        <p:strVal val="hidden"/>
                                      </p:to>
                                    </p:set>
                                  </p:childTnLst>
                                </p:cTn>
                              </p:par>
                              <p:par>
                                <p:cTn id="195" presetID="25" presetClass="exit" presetSubtype="0" fill="hold" nodeType="withEffect">
                                  <p:stCondLst>
                                    <p:cond delay="0"/>
                                  </p:stCondLst>
                                  <p:childTnLst>
                                    <p:animEffect transition="out" filter="fade">
                                      <p:cBhvr>
                                        <p:cTn id="196" dur="1000" accel="50000">
                                          <p:stCondLst>
                                            <p:cond delay="0"/>
                                          </p:stCondLst>
                                        </p:cTn>
                                        <p:tgtEl>
                                          <p:spTgt spid="59"/>
                                        </p:tgtEl>
                                      </p:cBhvr>
                                    </p:animEffect>
                                    <p:anim calcmode="lin" valueType="num">
                                      <p:cBhvr>
                                        <p:cTn id="197" dur="500" accel="50000">
                                          <p:stCondLst>
                                            <p:cond delay="0"/>
                                          </p:stCondLst>
                                        </p:cTn>
                                        <p:tgtEl>
                                          <p:spTgt spid="59"/>
                                        </p:tgtEl>
                                        <p:attrNameLst>
                                          <p:attrName>ppt_y</p:attrName>
                                        </p:attrNameLst>
                                      </p:cBhvr>
                                      <p:tavLst>
                                        <p:tav tm="0">
                                          <p:val>
                                            <p:strVal val="ppt_y"/>
                                          </p:val>
                                        </p:tav>
                                        <p:tav tm="100000">
                                          <p:val>
                                            <p:strVal val="ppt_y+.1"/>
                                          </p:val>
                                        </p:tav>
                                      </p:tavLst>
                                    </p:anim>
                                    <p:anim calcmode="lin" valueType="num">
                                      <p:cBhvr>
                                        <p:cTn id="198" dur="500" decel="50000">
                                          <p:stCondLst>
                                            <p:cond delay="500"/>
                                          </p:stCondLst>
                                        </p:cTn>
                                        <p:tgtEl>
                                          <p:spTgt spid="59"/>
                                        </p:tgtEl>
                                        <p:attrNameLst>
                                          <p:attrName>ppt_y</p:attrName>
                                        </p:attrNameLst>
                                      </p:cBhvr>
                                      <p:tavLst>
                                        <p:tav tm="0">
                                          <p:val>
                                            <p:strVal val="ppt_y"/>
                                          </p:val>
                                        </p:tav>
                                        <p:tav tm="100000">
                                          <p:val>
                                            <p:strVal val="ppt_y-.1"/>
                                          </p:val>
                                        </p:tav>
                                      </p:tavLst>
                                    </p:anim>
                                    <p:anim calcmode="lin" valueType="num">
                                      <p:cBhvr>
                                        <p:cTn id="199" dur="500" accel="50000">
                                          <p:stCondLst>
                                            <p:cond delay="500"/>
                                          </p:stCondLst>
                                        </p:cTn>
                                        <p:tgtEl>
                                          <p:spTgt spid="59"/>
                                        </p:tgtEl>
                                        <p:attrNameLst>
                                          <p:attrName>ppt_x</p:attrName>
                                        </p:attrNameLst>
                                      </p:cBhvr>
                                      <p:tavLst>
                                        <p:tav tm="0">
                                          <p:val>
                                            <p:strVal val="ppt_x"/>
                                          </p:val>
                                        </p:tav>
                                        <p:tav tm="100000">
                                          <p:val>
                                            <p:strVal val="ppt_x+.4"/>
                                          </p:val>
                                        </p:tav>
                                      </p:tavLst>
                                    </p:anim>
                                    <p:anim calcmode="lin" valueType="num">
                                      <p:cBhvr>
                                        <p:cTn id="200" dur="1000"/>
                                        <p:tgtEl>
                                          <p:spTgt spid="59"/>
                                        </p:tgtEl>
                                        <p:attrNameLst>
                                          <p:attrName>ppt_h</p:attrName>
                                        </p:attrNameLst>
                                      </p:cBhvr>
                                      <p:tavLst>
                                        <p:tav tm="0">
                                          <p:val>
                                            <p:strVal val="ppt_h"/>
                                          </p:val>
                                        </p:tav>
                                        <p:tav tm="100000">
                                          <p:val>
                                            <p:strVal val="ppt_h"/>
                                          </p:val>
                                        </p:tav>
                                      </p:tavLst>
                                    </p:anim>
                                    <p:anim calcmode="lin" valueType="num">
                                      <p:cBhvr>
                                        <p:cTn id="201" dur="500" accel="50000">
                                          <p:stCondLst>
                                            <p:cond delay="0"/>
                                          </p:stCondLst>
                                        </p:cTn>
                                        <p:tgtEl>
                                          <p:spTgt spid="59"/>
                                        </p:tgtEl>
                                        <p:attrNameLst>
                                          <p:attrName>ppt_w</p:attrName>
                                        </p:attrNameLst>
                                      </p:cBhvr>
                                      <p:tavLst>
                                        <p:tav tm="0">
                                          <p:val>
                                            <p:strVal val="ppt_w"/>
                                          </p:val>
                                        </p:tav>
                                        <p:tav tm="100000">
                                          <p:val>
                                            <p:strVal val="ppt_w*.05"/>
                                          </p:val>
                                        </p:tav>
                                      </p:tavLst>
                                    </p:anim>
                                    <p:anim calcmode="lin" valueType="num">
                                      <p:cBhvr>
                                        <p:cTn id="202" dur="500" decel="50000">
                                          <p:stCondLst>
                                            <p:cond delay="500"/>
                                          </p:stCondLst>
                                        </p:cTn>
                                        <p:tgtEl>
                                          <p:spTgt spid="59"/>
                                        </p:tgtEl>
                                        <p:attrNameLst>
                                          <p:attrName>ppt_w</p:attrName>
                                        </p:attrNameLst>
                                      </p:cBhvr>
                                      <p:tavLst>
                                        <p:tav tm="0">
                                          <p:val>
                                            <p:strVal val="ppt_w"/>
                                          </p:val>
                                        </p:tav>
                                        <p:tav tm="100000">
                                          <p:val>
                                            <p:strVal val="ppt_w/.05"/>
                                          </p:val>
                                        </p:tav>
                                      </p:tavLst>
                                    </p:anim>
                                    <p:anim calcmode="lin" valueType="num">
                                      <p:cBhvr>
                                        <p:cTn id="203" dur="500" accel="50000">
                                          <p:stCondLst>
                                            <p:cond delay="500"/>
                                          </p:stCondLst>
                                        </p:cTn>
                                        <p:tgtEl>
                                          <p:spTgt spid="59"/>
                                        </p:tgtEl>
                                        <p:attrNameLst>
                                          <p:attrName>style.rotation</p:attrName>
                                        </p:attrNameLst>
                                      </p:cBhvr>
                                      <p:tavLst>
                                        <p:tav tm="0">
                                          <p:val>
                                            <p:fltVal val="0"/>
                                          </p:val>
                                        </p:tav>
                                        <p:tav tm="100000">
                                          <p:val>
                                            <p:fltVal val="-90"/>
                                          </p:val>
                                        </p:tav>
                                      </p:tavLst>
                                    </p:anim>
                                    <p:set>
                                      <p:cBhvr>
                                        <p:cTn id="204" dur="1" fill="hold">
                                          <p:stCondLst>
                                            <p:cond delay="999"/>
                                          </p:stCondLst>
                                        </p:cTn>
                                        <p:tgtEl>
                                          <p:spTgt spid="59"/>
                                        </p:tgtEl>
                                        <p:attrNameLst>
                                          <p:attrName>style.visibility</p:attrName>
                                        </p:attrNameLst>
                                      </p:cBhvr>
                                      <p:to>
                                        <p:strVal val="hidden"/>
                                      </p:to>
                                    </p:set>
                                  </p:childTnLst>
                                </p:cTn>
                              </p:par>
                              <p:par>
                                <p:cTn id="205" presetID="25" presetClass="exit" presetSubtype="0" fill="hold" grpId="0" nodeType="withEffect">
                                  <p:stCondLst>
                                    <p:cond delay="0"/>
                                  </p:stCondLst>
                                  <p:childTnLst>
                                    <p:animEffect transition="out" filter="fade">
                                      <p:cBhvr>
                                        <p:cTn id="206" dur="1000" accel="50000">
                                          <p:stCondLst>
                                            <p:cond delay="0"/>
                                          </p:stCondLst>
                                        </p:cTn>
                                        <p:tgtEl>
                                          <p:spTgt spid="6"/>
                                        </p:tgtEl>
                                      </p:cBhvr>
                                    </p:animEffect>
                                    <p:anim calcmode="lin" valueType="num">
                                      <p:cBhvr>
                                        <p:cTn id="207" dur="500" accel="50000">
                                          <p:stCondLst>
                                            <p:cond delay="0"/>
                                          </p:stCondLst>
                                        </p:cTn>
                                        <p:tgtEl>
                                          <p:spTgt spid="6"/>
                                        </p:tgtEl>
                                        <p:attrNameLst>
                                          <p:attrName>ppt_y</p:attrName>
                                        </p:attrNameLst>
                                      </p:cBhvr>
                                      <p:tavLst>
                                        <p:tav tm="0">
                                          <p:val>
                                            <p:strVal val="ppt_y"/>
                                          </p:val>
                                        </p:tav>
                                        <p:tav tm="100000">
                                          <p:val>
                                            <p:strVal val="ppt_y+.1"/>
                                          </p:val>
                                        </p:tav>
                                      </p:tavLst>
                                    </p:anim>
                                    <p:anim calcmode="lin" valueType="num">
                                      <p:cBhvr>
                                        <p:cTn id="208" dur="500" decel="50000">
                                          <p:stCondLst>
                                            <p:cond delay="500"/>
                                          </p:stCondLst>
                                        </p:cTn>
                                        <p:tgtEl>
                                          <p:spTgt spid="6"/>
                                        </p:tgtEl>
                                        <p:attrNameLst>
                                          <p:attrName>ppt_y</p:attrName>
                                        </p:attrNameLst>
                                      </p:cBhvr>
                                      <p:tavLst>
                                        <p:tav tm="0">
                                          <p:val>
                                            <p:strVal val="ppt_y"/>
                                          </p:val>
                                        </p:tav>
                                        <p:tav tm="100000">
                                          <p:val>
                                            <p:strVal val="ppt_y-.1"/>
                                          </p:val>
                                        </p:tav>
                                      </p:tavLst>
                                    </p:anim>
                                    <p:anim calcmode="lin" valueType="num">
                                      <p:cBhvr>
                                        <p:cTn id="209" dur="500" accel="50000">
                                          <p:stCondLst>
                                            <p:cond delay="500"/>
                                          </p:stCondLst>
                                        </p:cTn>
                                        <p:tgtEl>
                                          <p:spTgt spid="6"/>
                                        </p:tgtEl>
                                        <p:attrNameLst>
                                          <p:attrName>ppt_x</p:attrName>
                                        </p:attrNameLst>
                                      </p:cBhvr>
                                      <p:tavLst>
                                        <p:tav tm="0">
                                          <p:val>
                                            <p:strVal val="ppt_x"/>
                                          </p:val>
                                        </p:tav>
                                        <p:tav tm="100000">
                                          <p:val>
                                            <p:strVal val="ppt_x+.4"/>
                                          </p:val>
                                        </p:tav>
                                      </p:tavLst>
                                    </p:anim>
                                    <p:anim calcmode="lin" valueType="num">
                                      <p:cBhvr>
                                        <p:cTn id="210" dur="1000"/>
                                        <p:tgtEl>
                                          <p:spTgt spid="6"/>
                                        </p:tgtEl>
                                        <p:attrNameLst>
                                          <p:attrName>ppt_h</p:attrName>
                                        </p:attrNameLst>
                                      </p:cBhvr>
                                      <p:tavLst>
                                        <p:tav tm="0">
                                          <p:val>
                                            <p:strVal val="ppt_h"/>
                                          </p:val>
                                        </p:tav>
                                        <p:tav tm="100000">
                                          <p:val>
                                            <p:strVal val="ppt_h"/>
                                          </p:val>
                                        </p:tav>
                                      </p:tavLst>
                                    </p:anim>
                                    <p:anim calcmode="lin" valueType="num">
                                      <p:cBhvr>
                                        <p:cTn id="211" dur="500" accel="50000">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212" dur="500" decel="50000">
                                          <p:stCondLst>
                                            <p:cond delay="500"/>
                                          </p:stCondLst>
                                        </p:cTn>
                                        <p:tgtEl>
                                          <p:spTgt spid="6"/>
                                        </p:tgtEl>
                                        <p:attrNameLst>
                                          <p:attrName>ppt_w</p:attrName>
                                        </p:attrNameLst>
                                      </p:cBhvr>
                                      <p:tavLst>
                                        <p:tav tm="0">
                                          <p:val>
                                            <p:strVal val="ppt_w"/>
                                          </p:val>
                                        </p:tav>
                                        <p:tav tm="100000">
                                          <p:val>
                                            <p:strVal val="ppt_w/.05"/>
                                          </p:val>
                                        </p:tav>
                                      </p:tavLst>
                                    </p:anim>
                                    <p:anim calcmode="lin" valueType="num">
                                      <p:cBhvr>
                                        <p:cTn id="213" dur="500" accel="50000">
                                          <p:stCondLst>
                                            <p:cond delay="500"/>
                                          </p:stCondLst>
                                        </p:cTn>
                                        <p:tgtEl>
                                          <p:spTgt spid="6"/>
                                        </p:tgtEl>
                                        <p:attrNameLst>
                                          <p:attrName>style.rotation</p:attrName>
                                        </p:attrNameLst>
                                      </p:cBhvr>
                                      <p:tavLst>
                                        <p:tav tm="0">
                                          <p:val>
                                            <p:fltVal val="0"/>
                                          </p:val>
                                        </p:tav>
                                        <p:tav tm="100000">
                                          <p:val>
                                            <p:fltVal val="-90"/>
                                          </p:val>
                                        </p:tav>
                                      </p:tavLst>
                                    </p:anim>
                                    <p:set>
                                      <p:cBhvr>
                                        <p:cTn id="214" dur="1" fill="hold">
                                          <p:stCondLst>
                                            <p:cond delay="999"/>
                                          </p:stCondLst>
                                        </p:cTn>
                                        <p:tgtEl>
                                          <p:spTgt spid="6"/>
                                        </p:tgtEl>
                                        <p:attrNameLst>
                                          <p:attrName>style.visibility</p:attrName>
                                        </p:attrNameLst>
                                      </p:cBhvr>
                                      <p:to>
                                        <p:strVal val="hidden"/>
                                      </p:to>
                                    </p:set>
                                  </p:childTnLst>
                                </p:cTn>
                              </p:par>
                              <p:par>
                                <p:cTn id="215" presetID="25" presetClass="exit" presetSubtype="0" fill="hold" grpId="0" nodeType="withEffect">
                                  <p:stCondLst>
                                    <p:cond delay="0"/>
                                  </p:stCondLst>
                                  <p:childTnLst>
                                    <p:animEffect transition="out" filter="fade">
                                      <p:cBhvr>
                                        <p:cTn id="216" dur="1000" accel="50000">
                                          <p:stCondLst>
                                            <p:cond delay="0"/>
                                          </p:stCondLst>
                                        </p:cTn>
                                        <p:tgtEl>
                                          <p:spTgt spid="2"/>
                                        </p:tgtEl>
                                      </p:cBhvr>
                                    </p:animEffect>
                                    <p:anim calcmode="lin" valueType="num">
                                      <p:cBhvr>
                                        <p:cTn id="217" dur="500" accel="50000">
                                          <p:stCondLst>
                                            <p:cond delay="0"/>
                                          </p:stCondLst>
                                        </p:cTn>
                                        <p:tgtEl>
                                          <p:spTgt spid="2"/>
                                        </p:tgtEl>
                                        <p:attrNameLst>
                                          <p:attrName>ppt_y</p:attrName>
                                        </p:attrNameLst>
                                      </p:cBhvr>
                                      <p:tavLst>
                                        <p:tav tm="0">
                                          <p:val>
                                            <p:strVal val="ppt_y"/>
                                          </p:val>
                                        </p:tav>
                                        <p:tav tm="100000">
                                          <p:val>
                                            <p:strVal val="ppt_y+.1"/>
                                          </p:val>
                                        </p:tav>
                                      </p:tavLst>
                                    </p:anim>
                                    <p:anim calcmode="lin" valueType="num">
                                      <p:cBhvr>
                                        <p:cTn id="218" dur="500" decel="50000">
                                          <p:stCondLst>
                                            <p:cond delay="500"/>
                                          </p:stCondLst>
                                        </p:cTn>
                                        <p:tgtEl>
                                          <p:spTgt spid="2"/>
                                        </p:tgtEl>
                                        <p:attrNameLst>
                                          <p:attrName>ppt_y</p:attrName>
                                        </p:attrNameLst>
                                      </p:cBhvr>
                                      <p:tavLst>
                                        <p:tav tm="0">
                                          <p:val>
                                            <p:strVal val="ppt_y"/>
                                          </p:val>
                                        </p:tav>
                                        <p:tav tm="100000">
                                          <p:val>
                                            <p:strVal val="ppt_y-.1"/>
                                          </p:val>
                                        </p:tav>
                                      </p:tavLst>
                                    </p:anim>
                                    <p:anim calcmode="lin" valueType="num">
                                      <p:cBhvr>
                                        <p:cTn id="219" dur="500" accel="50000">
                                          <p:stCondLst>
                                            <p:cond delay="500"/>
                                          </p:stCondLst>
                                        </p:cTn>
                                        <p:tgtEl>
                                          <p:spTgt spid="2"/>
                                        </p:tgtEl>
                                        <p:attrNameLst>
                                          <p:attrName>ppt_x</p:attrName>
                                        </p:attrNameLst>
                                      </p:cBhvr>
                                      <p:tavLst>
                                        <p:tav tm="0">
                                          <p:val>
                                            <p:strVal val="ppt_x"/>
                                          </p:val>
                                        </p:tav>
                                        <p:tav tm="100000">
                                          <p:val>
                                            <p:strVal val="ppt_x+.4"/>
                                          </p:val>
                                        </p:tav>
                                      </p:tavLst>
                                    </p:anim>
                                    <p:anim calcmode="lin" valueType="num">
                                      <p:cBhvr>
                                        <p:cTn id="220" dur="1000"/>
                                        <p:tgtEl>
                                          <p:spTgt spid="2"/>
                                        </p:tgtEl>
                                        <p:attrNameLst>
                                          <p:attrName>ppt_h</p:attrName>
                                        </p:attrNameLst>
                                      </p:cBhvr>
                                      <p:tavLst>
                                        <p:tav tm="0">
                                          <p:val>
                                            <p:strVal val="ppt_h"/>
                                          </p:val>
                                        </p:tav>
                                        <p:tav tm="100000">
                                          <p:val>
                                            <p:strVal val="ppt_h"/>
                                          </p:val>
                                        </p:tav>
                                      </p:tavLst>
                                    </p:anim>
                                    <p:anim calcmode="lin" valueType="num">
                                      <p:cBhvr>
                                        <p:cTn id="221" dur="500" accel="50000">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222" dur="500" decel="50000">
                                          <p:stCondLst>
                                            <p:cond delay="500"/>
                                          </p:stCondLst>
                                        </p:cTn>
                                        <p:tgtEl>
                                          <p:spTgt spid="2"/>
                                        </p:tgtEl>
                                        <p:attrNameLst>
                                          <p:attrName>ppt_w</p:attrName>
                                        </p:attrNameLst>
                                      </p:cBhvr>
                                      <p:tavLst>
                                        <p:tav tm="0">
                                          <p:val>
                                            <p:strVal val="ppt_w"/>
                                          </p:val>
                                        </p:tav>
                                        <p:tav tm="100000">
                                          <p:val>
                                            <p:strVal val="ppt_w/.05"/>
                                          </p:val>
                                        </p:tav>
                                      </p:tavLst>
                                    </p:anim>
                                    <p:anim calcmode="lin" valueType="num">
                                      <p:cBhvr>
                                        <p:cTn id="223" dur="500" accel="50000">
                                          <p:stCondLst>
                                            <p:cond delay="500"/>
                                          </p:stCondLst>
                                        </p:cTn>
                                        <p:tgtEl>
                                          <p:spTgt spid="2"/>
                                        </p:tgtEl>
                                        <p:attrNameLst>
                                          <p:attrName>style.rotation</p:attrName>
                                        </p:attrNameLst>
                                      </p:cBhvr>
                                      <p:tavLst>
                                        <p:tav tm="0">
                                          <p:val>
                                            <p:fltVal val="0"/>
                                          </p:val>
                                        </p:tav>
                                        <p:tav tm="100000">
                                          <p:val>
                                            <p:fltVal val="-90"/>
                                          </p:val>
                                        </p:tav>
                                      </p:tavLst>
                                    </p:anim>
                                    <p:set>
                                      <p:cBhvr>
                                        <p:cTn id="224" dur="1" fill="hold">
                                          <p:stCondLst>
                                            <p:cond delay="999"/>
                                          </p:stCondLst>
                                        </p:cTn>
                                        <p:tgtEl>
                                          <p:spTgt spid="2"/>
                                        </p:tgtEl>
                                        <p:attrNameLst>
                                          <p:attrName>style.visibility</p:attrName>
                                        </p:attrNameLst>
                                      </p:cBhvr>
                                      <p:to>
                                        <p:strVal val="hidden"/>
                                      </p:to>
                                    </p:set>
                                  </p:childTnLst>
                                </p:cTn>
                              </p:par>
                              <p:par>
                                <p:cTn id="225" presetID="25" presetClass="exit" presetSubtype="0" fill="hold" grpId="0" nodeType="withEffect">
                                  <p:stCondLst>
                                    <p:cond delay="0"/>
                                  </p:stCondLst>
                                  <p:childTnLst>
                                    <p:animEffect transition="out" filter="fade">
                                      <p:cBhvr>
                                        <p:cTn id="226" dur="1000" accel="50000">
                                          <p:stCondLst>
                                            <p:cond delay="0"/>
                                          </p:stCondLst>
                                        </p:cTn>
                                        <p:tgtEl>
                                          <p:spTgt spid="3"/>
                                        </p:tgtEl>
                                      </p:cBhvr>
                                    </p:animEffect>
                                    <p:anim calcmode="lin" valueType="num">
                                      <p:cBhvr>
                                        <p:cTn id="227" dur="500" accel="50000">
                                          <p:stCondLst>
                                            <p:cond delay="0"/>
                                          </p:stCondLst>
                                        </p:cTn>
                                        <p:tgtEl>
                                          <p:spTgt spid="3"/>
                                        </p:tgtEl>
                                        <p:attrNameLst>
                                          <p:attrName>ppt_y</p:attrName>
                                        </p:attrNameLst>
                                      </p:cBhvr>
                                      <p:tavLst>
                                        <p:tav tm="0">
                                          <p:val>
                                            <p:strVal val="ppt_y"/>
                                          </p:val>
                                        </p:tav>
                                        <p:tav tm="100000">
                                          <p:val>
                                            <p:strVal val="ppt_y+.1"/>
                                          </p:val>
                                        </p:tav>
                                      </p:tavLst>
                                    </p:anim>
                                    <p:anim calcmode="lin" valueType="num">
                                      <p:cBhvr>
                                        <p:cTn id="228" dur="500" decel="50000">
                                          <p:stCondLst>
                                            <p:cond delay="500"/>
                                          </p:stCondLst>
                                        </p:cTn>
                                        <p:tgtEl>
                                          <p:spTgt spid="3"/>
                                        </p:tgtEl>
                                        <p:attrNameLst>
                                          <p:attrName>ppt_y</p:attrName>
                                        </p:attrNameLst>
                                      </p:cBhvr>
                                      <p:tavLst>
                                        <p:tav tm="0">
                                          <p:val>
                                            <p:strVal val="ppt_y"/>
                                          </p:val>
                                        </p:tav>
                                        <p:tav tm="100000">
                                          <p:val>
                                            <p:strVal val="ppt_y-.1"/>
                                          </p:val>
                                        </p:tav>
                                      </p:tavLst>
                                    </p:anim>
                                    <p:anim calcmode="lin" valueType="num">
                                      <p:cBhvr>
                                        <p:cTn id="229" dur="500" accel="50000">
                                          <p:stCondLst>
                                            <p:cond delay="500"/>
                                          </p:stCondLst>
                                        </p:cTn>
                                        <p:tgtEl>
                                          <p:spTgt spid="3"/>
                                        </p:tgtEl>
                                        <p:attrNameLst>
                                          <p:attrName>ppt_x</p:attrName>
                                        </p:attrNameLst>
                                      </p:cBhvr>
                                      <p:tavLst>
                                        <p:tav tm="0">
                                          <p:val>
                                            <p:strVal val="ppt_x"/>
                                          </p:val>
                                        </p:tav>
                                        <p:tav tm="100000">
                                          <p:val>
                                            <p:strVal val="ppt_x+.4"/>
                                          </p:val>
                                        </p:tav>
                                      </p:tavLst>
                                    </p:anim>
                                    <p:anim calcmode="lin" valueType="num">
                                      <p:cBhvr>
                                        <p:cTn id="230" dur="1000"/>
                                        <p:tgtEl>
                                          <p:spTgt spid="3"/>
                                        </p:tgtEl>
                                        <p:attrNameLst>
                                          <p:attrName>ppt_h</p:attrName>
                                        </p:attrNameLst>
                                      </p:cBhvr>
                                      <p:tavLst>
                                        <p:tav tm="0">
                                          <p:val>
                                            <p:strVal val="ppt_h"/>
                                          </p:val>
                                        </p:tav>
                                        <p:tav tm="100000">
                                          <p:val>
                                            <p:strVal val="ppt_h"/>
                                          </p:val>
                                        </p:tav>
                                      </p:tavLst>
                                    </p:anim>
                                    <p:anim calcmode="lin" valueType="num">
                                      <p:cBhvr>
                                        <p:cTn id="231" dur="500" accel="50000">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232" dur="500" decel="50000">
                                          <p:stCondLst>
                                            <p:cond delay="500"/>
                                          </p:stCondLst>
                                        </p:cTn>
                                        <p:tgtEl>
                                          <p:spTgt spid="3"/>
                                        </p:tgtEl>
                                        <p:attrNameLst>
                                          <p:attrName>ppt_w</p:attrName>
                                        </p:attrNameLst>
                                      </p:cBhvr>
                                      <p:tavLst>
                                        <p:tav tm="0">
                                          <p:val>
                                            <p:strVal val="ppt_w"/>
                                          </p:val>
                                        </p:tav>
                                        <p:tav tm="100000">
                                          <p:val>
                                            <p:strVal val="ppt_w/.05"/>
                                          </p:val>
                                        </p:tav>
                                      </p:tavLst>
                                    </p:anim>
                                    <p:anim calcmode="lin" valueType="num">
                                      <p:cBhvr>
                                        <p:cTn id="233" dur="500" accel="50000">
                                          <p:stCondLst>
                                            <p:cond delay="500"/>
                                          </p:stCondLst>
                                        </p:cTn>
                                        <p:tgtEl>
                                          <p:spTgt spid="3"/>
                                        </p:tgtEl>
                                        <p:attrNameLst>
                                          <p:attrName>style.rotation</p:attrName>
                                        </p:attrNameLst>
                                      </p:cBhvr>
                                      <p:tavLst>
                                        <p:tav tm="0">
                                          <p:val>
                                            <p:fltVal val="0"/>
                                          </p:val>
                                        </p:tav>
                                        <p:tav tm="100000">
                                          <p:val>
                                            <p:fltVal val="-90"/>
                                          </p:val>
                                        </p:tav>
                                      </p:tavLst>
                                    </p:anim>
                                    <p:set>
                                      <p:cBhvr>
                                        <p:cTn id="234" dur="1" fill="hold">
                                          <p:stCondLst>
                                            <p:cond delay="999"/>
                                          </p:stCondLst>
                                        </p:cTn>
                                        <p:tgtEl>
                                          <p:spTgt spid="3"/>
                                        </p:tgtEl>
                                        <p:attrNameLst>
                                          <p:attrName>style.visibility</p:attrName>
                                        </p:attrNameLst>
                                      </p:cBhvr>
                                      <p:to>
                                        <p:strVal val="hidden"/>
                                      </p:to>
                                    </p:set>
                                  </p:childTnLst>
                                </p:cTn>
                              </p:par>
                              <p:par>
                                <p:cTn id="235" presetID="25" presetClass="exit" presetSubtype="0" fill="hold" grpId="0" nodeType="withEffect">
                                  <p:stCondLst>
                                    <p:cond delay="0"/>
                                  </p:stCondLst>
                                  <p:childTnLst>
                                    <p:animEffect transition="out" filter="fade">
                                      <p:cBhvr>
                                        <p:cTn id="236" dur="1000" accel="50000">
                                          <p:stCondLst>
                                            <p:cond delay="0"/>
                                          </p:stCondLst>
                                        </p:cTn>
                                        <p:tgtEl>
                                          <p:spTgt spid="13"/>
                                        </p:tgtEl>
                                      </p:cBhvr>
                                    </p:animEffect>
                                    <p:anim calcmode="lin" valueType="num">
                                      <p:cBhvr>
                                        <p:cTn id="237" dur="500" accel="50000">
                                          <p:stCondLst>
                                            <p:cond delay="0"/>
                                          </p:stCondLst>
                                        </p:cTn>
                                        <p:tgtEl>
                                          <p:spTgt spid="13"/>
                                        </p:tgtEl>
                                        <p:attrNameLst>
                                          <p:attrName>ppt_y</p:attrName>
                                        </p:attrNameLst>
                                      </p:cBhvr>
                                      <p:tavLst>
                                        <p:tav tm="0">
                                          <p:val>
                                            <p:strVal val="ppt_y"/>
                                          </p:val>
                                        </p:tav>
                                        <p:tav tm="100000">
                                          <p:val>
                                            <p:strVal val="ppt_y+.1"/>
                                          </p:val>
                                        </p:tav>
                                      </p:tavLst>
                                    </p:anim>
                                    <p:anim calcmode="lin" valueType="num">
                                      <p:cBhvr>
                                        <p:cTn id="238" dur="500" decel="50000">
                                          <p:stCondLst>
                                            <p:cond delay="500"/>
                                          </p:stCondLst>
                                        </p:cTn>
                                        <p:tgtEl>
                                          <p:spTgt spid="13"/>
                                        </p:tgtEl>
                                        <p:attrNameLst>
                                          <p:attrName>ppt_y</p:attrName>
                                        </p:attrNameLst>
                                      </p:cBhvr>
                                      <p:tavLst>
                                        <p:tav tm="0">
                                          <p:val>
                                            <p:strVal val="ppt_y"/>
                                          </p:val>
                                        </p:tav>
                                        <p:tav tm="100000">
                                          <p:val>
                                            <p:strVal val="ppt_y-.1"/>
                                          </p:val>
                                        </p:tav>
                                      </p:tavLst>
                                    </p:anim>
                                    <p:anim calcmode="lin" valueType="num">
                                      <p:cBhvr>
                                        <p:cTn id="239" dur="500" accel="50000">
                                          <p:stCondLst>
                                            <p:cond delay="500"/>
                                          </p:stCondLst>
                                        </p:cTn>
                                        <p:tgtEl>
                                          <p:spTgt spid="13"/>
                                        </p:tgtEl>
                                        <p:attrNameLst>
                                          <p:attrName>ppt_x</p:attrName>
                                        </p:attrNameLst>
                                      </p:cBhvr>
                                      <p:tavLst>
                                        <p:tav tm="0">
                                          <p:val>
                                            <p:strVal val="ppt_x"/>
                                          </p:val>
                                        </p:tav>
                                        <p:tav tm="100000">
                                          <p:val>
                                            <p:strVal val="ppt_x+.4"/>
                                          </p:val>
                                        </p:tav>
                                      </p:tavLst>
                                    </p:anim>
                                    <p:anim calcmode="lin" valueType="num">
                                      <p:cBhvr>
                                        <p:cTn id="240" dur="1000"/>
                                        <p:tgtEl>
                                          <p:spTgt spid="13"/>
                                        </p:tgtEl>
                                        <p:attrNameLst>
                                          <p:attrName>ppt_h</p:attrName>
                                        </p:attrNameLst>
                                      </p:cBhvr>
                                      <p:tavLst>
                                        <p:tav tm="0">
                                          <p:val>
                                            <p:strVal val="ppt_h"/>
                                          </p:val>
                                        </p:tav>
                                        <p:tav tm="100000">
                                          <p:val>
                                            <p:strVal val="ppt_h"/>
                                          </p:val>
                                        </p:tav>
                                      </p:tavLst>
                                    </p:anim>
                                    <p:anim calcmode="lin" valueType="num">
                                      <p:cBhvr>
                                        <p:cTn id="241" dur="500" accel="50000">
                                          <p:stCondLst>
                                            <p:cond delay="0"/>
                                          </p:stCondLst>
                                        </p:cTn>
                                        <p:tgtEl>
                                          <p:spTgt spid="13"/>
                                        </p:tgtEl>
                                        <p:attrNameLst>
                                          <p:attrName>ppt_w</p:attrName>
                                        </p:attrNameLst>
                                      </p:cBhvr>
                                      <p:tavLst>
                                        <p:tav tm="0">
                                          <p:val>
                                            <p:strVal val="ppt_w"/>
                                          </p:val>
                                        </p:tav>
                                        <p:tav tm="100000">
                                          <p:val>
                                            <p:strVal val="ppt_w*.05"/>
                                          </p:val>
                                        </p:tav>
                                      </p:tavLst>
                                    </p:anim>
                                    <p:anim calcmode="lin" valueType="num">
                                      <p:cBhvr>
                                        <p:cTn id="242" dur="500" decel="50000">
                                          <p:stCondLst>
                                            <p:cond delay="500"/>
                                          </p:stCondLst>
                                        </p:cTn>
                                        <p:tgtEl>
                                          <p:spTgt spid="13"/>
                                        </p:tgtEl>
                                        <p:attrNameLst>
                                          <p:attrName>ppt_w</p:attrName>
                                        </p:attrNameLst>
                                      </p:cBhvr>
                                      <p:tavLst>
                                        <p:tav tm="0">
                                          <p:val>
                                            <p:strVal val="ppt_w"/>
                                          </p:val>
                                        </p:tav>
                                        <p:tav tm="100000">
                                          <p:val>
                                            <p:strVal val="ppt_w/.05"/>
                                          </p:val>
                                        </p:tav>
                                      </p:tavLst>
                                    </p:anim>
                                    <p:anim calcmode="lin" valueType="num">
                                      <p:cBhvr>
                                        <p:cTn id="243" dur="500" accel="50000">
                                          <p:stCondLst>
                                            <p:cond delay="500"/>
                                          </p:stCondLst>
                                        </p:cTn>
                                        <p:tgtEl>
                                          <p:spTgt spid="13"/>
                                        </p:tgtEl>
                                        <p:attrNameLst>
                                          <p:attrName>style.rotation</p:attrName>
                                        </p:attrNameLst>
                                      </p:cBhvr>
                                      <p:tavLst>
                                        <p:tav tm="0">
                                          <p:val>
                                            <p:fltVal val="0"/>
                                          </p:val>
                                        </p:tav>
                                        <p:tav tm="100000">
                                          <p:val>
                                            <p:fltVal val="-90"/>
                                          </p:val>
                                        </p:tav>
                                      </p:tavLst>
                                    </p:anim>
                                    <p:set>
                                      <p:cBhvr>
                                        <p:cTn id="244" dur="1" fill="hold">
                                          <p:stCondLst>
                                            <p:cond delay="999"/>
                                          </p:stCondLst>
                                        </p:cTn>
                                        <p:tgtEl>
                                          <p:spTgt spid="13"/>
                                        </p:tgtEl>
                                        <p:attrNameLst>
                                          <p:attrName>style.visibility</p:attrName>
                                        </p:attrNameLst>
                                      </p:cBhvr>
                                      <p:to>
                                        <p:strVal val="hidden"/>
                                      </p:to>
                                    </p:set>
                                  </p:childTnLst>
                                </p:cTn>
                              </p:par>
                              <p:par>
                                <p:cTn id="245" presetID="25" presetClass="exit" presetSubtype="0" fill="hold" grpId="0" nodeType="withEffect">
                                  <p:stCondLst>
                                    <p:cond delay="0"/>
                                  </p:stCondLst>
                                  <p:childTnLst>
                                    <p:animEffect transition="out" filter="fade">
                                      <p:cBhvr>
                                        <p:cTn id="246" dur="1000" accel="50000">
                                          <p:stCondLst>
                                            <p:cond delay="0"/>
                                          </p:stCondLst>
                                        </p:cTn>
                                        <p:tgtEl>
                                          <p:spTgt spid="14"/>
                                        </p:tgtEl>
                                      </p:cBhvr>
                                    </p:animEffect>
                                    <p:anim calcmode="lin" valueType="num">
                                      <p:cBhvr>
                                        <p:cTn id="247" dur="500" accel="50000">
                                          <p:stCondLst>
                                            <p:cond delay="0"/>
                                          </p:stCondLst>
                                        </p:cTn>
                                        <p:tgtEl>
                                          <p:spTgt spid="14"/>
                                        </p:tgtEl>
                                        <p:attrNameLst>
                                          <p:attrName>ppt_y</p:attrName>
                                        </p:attrNameLst>
                                      </p:cBhvr>
                                      <p:tavLst>
                                        <p:tav tm="0">
                                          <p:val>
                                            <p:strVal val="ppt_y"/>
                                          </p:val>
                                        </p:tav>
                                        <p:tav tm="100000">
                                          <p:val>
                                            <p:strVal val="ppt_y+.1"/>
                                          </p:val>
                                        </p:tav>
                                      </p:tavLst>
                                    </p:anim>
                                    <p:anim calcmode="lin" valueType="num">
                                      <p:cBhvr>
                                        <p:cTn id="248" dur="500" decel="50000">
                                          <p:stCondLst>
                                            <p:cond delay="500"/>
                                          </p:stCondLst>
                                        </p:cTn>
                                        <p:tgtEl>
                                          <p:spTgt spid="14"/>
                                        </p:tgtEl>
                                        <p:attrNameLst>
                                          <p:attrName>ppt_y</p:attrName>
                                        </p:attrNameLst>
                                      </p:cBhvr>
                                      <p:tavLst>
                                        <p:tav tm="0">
                                          <p:val>
                                            <p:strVal val="ppt_y"/>
                                          </p:val>
                                        </p:tav>
                                        <p:tav tm="100000">
                                          <p:val>
                                            <p:strVal val="ppt_y-.1"/>
                                          </p:val>
                                        </p:tav>
                                      </p:tavLst>
                                    </p:anim>
                                    <p:anim calcmode="lin" valueType="num">
                                      <p:cBhvr>
                                        <p:cTn id="249" dur="500" accel="50000">
                                          <p:stCondLst>
                                            <p:cond delay="500"/>
                                          </p:stCondLst>
                                        </p:cTn>
                                        <p:tgtEl>
                                          <p:spTgt spid="14"/>
                                        </p:tgtEl>
                                        <p:attrNameLst>
                                          <p:attrName>ppt_x</p:attrName>
                                        </p:attrNameLst>
                                      </p:cBhvr>
                                      <p:tavLst>
                                        <p:tav tm="0">
                                          <p:val>
                                            <p:strVal val="ppt_x"/>
                                          </p:val>
                                        </p:tav>
                                        <p:tav tm="100000">
                                          <p:val>
                                            <p:strVal val="ppt_x+.4"/>
                                          </p:val>
                                        </p:tav>
                                      </p:tavLst>
                                    </p:anim>
                                    <p:anim calcmode="lin" valueType="num">
                                      <p:cBhvr>
                                        <p:cTn id="250" dur="1000"/>
                                        <p:tgtEl>
                                          <p:spTgt spid="14"/>
                                        </p:tgtEl>
                                        <p:attrNameLst>
                                          <p:attrName>ppt_h</p:attrName>
                                        </p:attrNameLst>
                                      </p:cBhvr>
                                      <p:tavLst>
                                        <p:tav tm="0">
                                          <p:val>
                                            <p:strVal val="ppt_h"/>
                                          </p:val>
                                        </p:tav>
                                        <p:tav tm="100000">
                                          <p:val>
                                            <p:strVal val="ppt_h"/>
                                          </p:val>
                                        </p:tav>
                                      </p:tavLst>
                                    </p:anim>
                                    <p:anim calcmode="lin" valueType="num">
                                      <p:cBhvr>
                                        <p:cTn id="251" dur="500" accel="50000">
                                          <p:stCondLst>
                                            <p:cond delay="0"/>
                                          </p:stCondLst>
                                        </p:cTn>
                                        <p:tgtEl>
                                          <p:spTgt spid="14"/>
                                        </p:tgtEl>
                                        <p:attrNameLst>
                                          <p:attrName>ppt_w</p:attrName>
                                        </p:attrNameLst>
                                      </p:cBhvr>
                                      <p:tavLst>
                                        <p:tav tm="0">
                                          <p:val>
                                            <p:strVal val="ppt_w"/>
                                          </p:val>
                                        </p:tav>
                                        <p:tav tm="100000">
                                          <p:val>
                                            <p:strVal val="ppt_w*.05"/>
                                          </p:val>
                                        </p:tav>
                                      </p:tavLst>
                                    </p:anim>
                                    <p:anim calcmode="lin" valueType="num">
                                      <p:cBhvr>
                                        <p:cTn id="252" dur="500" decel="50000">
                                          <p:stCondLst>
                                            <p:cond delay="500"/>
                                          </p:stCondLst>
                                        </p:cTn>
                                        <p:tgtEl>
                                          <p:spTgt spid="14"/>
                                        </p:tgtEl>
                                        <p:attrNameLst>
                                          <p:attrName>ppt_w</p:attrName>
                                        </p:attrNameLst>
                                      </p:cBhvr>
                                      <p:tavLst>
                                        <p:tav tm="0">
                                          <p:val>
                                            <p:strVal val="ppt_w"/>
                                          </p:val>
                                        </p:tav>
                                        <p:tav tm="100000">
                                          <p:val>
                                            <p:strVal val="ppt_w/.05"/>
                                          </p:val>
                                        </p:tav>
                                      </p:tavLst>
                                    </p:anim>
                                    <p:anim calcmode="lin" valueType="num">
                                      <p:cBhvr>
                                        <p:cTn id="253" dur="500" accel="50000">
                                          <p:stCondLst>
                                            <p:cond delay="500"/>
                                          </p:stCondLst>
                                        </p:cTn>
                                        <p:tgtEl>
                                          <p:spTgt spid="14"/>
                                        </p:tgtEl>
                                        <p:attrNameLst>
                                          <p:attrName>style.rotation</p:attrName>
                                        </p:attrNameLst>
                                      </p:cBhvr>
                                      <p:tavLst>
                                        <p:tav tm="0">
                                          <p:val>
                                            <p:fltVal val="0"/>
                                          </p:val>
                                        </p:tav>
                                        <p:tav tm="100000">
                                          <p:val>
                                            <p:fltVal val="-90"/>
                                          </p:val>
                                        </p:tav>
                                      </p:tavLst>
                                    </p:anim>
                                    <p:set>
                                      <p:cBhvr>
                                        <p:cTn id="254" dur="1" fill="hold">
                                          <p:stCondLst>
                                            <p:cond delay="999"/>
                                          </p:stCondLst>
                                        </p:cTn>
                                        <p:tgtEl>
                                          <p:spTgt spid="14"/>
                                        </p:tgtEl>
                                        <p:attrNameLst>
                                          <p:attrName>style.visibility</p:attrName>
                                        </p:attrNameLst>
                                      </p:cBhvr>
                                      <p:to>
                                        <p:strVal val="hidden"/>
                                      </p:to>
                                    </p:set>
                                  </p:childTnLst>
                                </p:cTn>
                              </p:par>
                              <p:par>
                                <p:cTn id="255" presetID="25" presetClass="exit" presetSubtype="0" fill="hold" grpId="0" nodeType="withEffect">
                                  <p:stCondLst>
                                    <p:cond delay="0"/>
                                  </p:stCondLst>
                                  <p:childTnLst>
                                    <p:animEffect transition="out" filter="fade">
                                      <p:cBhvr>
                                        <p:cTn id="256" dur="1000" accel="50000">
                                          <p:stCondLst>
                                            <p:cond delay="0"/>
                                          </p:stCondLst>
                                        </p:cTn>
                                        <p:tgtEl>
                                          <p:spTgt spid="15"/>
                                        </p:tgtEl>
                                      </p:cBhvr>
                                    </p:animEffect>
                                    <p:anim calcmode="lin" valueType="num">
                                      <p:cBhvr>
                                        <p:cTn id="257" dur="500" accel="50000">
                                          <p:stCondLst>
                                            <p:cond delay="0"/>
                                          </p:stCondLst>
                                        </p:cTn>
                                        <p:tgtEl>
                                          <p:spTgt spid="15"/>
                                        </p:tgtEl>
                                        <p:attrNameLst>
                                          <p:attrName>ppt_y</p:attrName>
                                        </p:attrNameLst>
                                      </p:cBhvr>
                                      <p:tavLst>
                                        <p:tav tm="0">
                                          <p:val>
                                            <p:strVal val="ppt_y"/>
                                          </p:val>
                                        </p:tav>
                                        <p:tav tm="100000">
                                          <p:val>
                                            <p:strVal val="ppt_y+.1"/>
                                          </p:val>
                                        </p:tav>
                                      </p:tavLst>
                                    </p:anim>
                                    <p:anim calcmode="lin" valueType="num">
                                      <p:cBhvr>
                                        <p:cTn id="258" dur="500" decel="50000">
                                          <p:stCondLst>
                                            <p:cond delay="500"/>
                                          </p:stCondLst>
                                        </p:cTn>
                                        <p:tgtEl>
                                          <p:spTgt spid="15"/>
                                        </p:tgtEl>
                                        <p:attrNameLst>
                                          <p:attrName>ppt_y</p:attrName>
                                        </p:attrNameLst>
                                      </p:cBhvr>
                                      <p:tavLst>
                                        <p:tav tm="0">
                                          <p:val>
                                            <p:strVal val="ppt_y"/>
                                          </p:val>
                                        </p:tav>
                                        <p:tav tm="100000">
                                          <p:val>
                                            <p:strVal val="ppt_y-.1"/>
                                          </p:val>
                                        </p:tav>
                                      </p:tavLst>
                                    </p:anim>
                                    <p:anim calcmode="lin" valueType="num">
                                      <p:cBhvr>
                                        <p:cTn id="259" dur="500" accel="50000">
                                          <p:stCondLst>
                                            <p:cond delay="500"/>
                                          </p:stCondLst>
                                        </p:cTn>
                                        <p:tgtEl>
                                          <p:spTgt spid="15"/>
                                        </p:tgtEl>
                                        <p:attrNameLst>
                                          <p:attrName>ppt_x</p:attrName>
                                        </p:attrNameLst>
                                      </p:cBhvr>
                                      <p:tavLst>
                                        <p:tav tm="0">
                                          <p:val>
                                            <p:strVal val="ppt_x"/>
                                          </p:val>
                                        </p:tav>
                                        <p:tav tm="100000">
                                          <p:val>
                                            <p:strVal val="ppt_x+.4"/>
                                          </p:val>
                                        </p:tav>
                                      </p:tavLst>
                                    </p:anim>
                                    <p:anim calcmode="lin" valueType="num">
                                      <p:cBhvr>
                                        <p:cTn id="260" dur="1000"/>
                                        <p:tgtEl>
                                          <p:spTgt spid="15"/>
                                        </p:tgtEl>
                                        <p:attrNameLst>
                                          <p:attrName>ppt_h</p:attrName>
                                        </p:attrNameLst>
                                      </p:cBhvr>
                                      <p:tavLst>
                                        <p:tav tm="0">
                                          <p:val>
                                            <p:strVal val="ppt_h"/>
                                          </p:val>
                                        </p:tav>
                                        <p:tav tm="100000">
                                          <p:val>
                                            <p:strVal val="ppt_h"/>
                                          </p:val>
                                        </p:tav>
                                      </p:tavLst>
                                    </p:anim>
                                    <p:anim calcmode="lin" valueType="num">
                                      <p:cBhvr>
                                        <p:cTn id="261" dur="500" accel="50000">
                                          <p:stCondLst>
                                            <p:cond delay="0"/>
                                          </p:stCondLst>
                                        </p:cTn>
                                        <p:tgtEl>
                                          <p:spTgt spid="15"/>
                                        </p:tgtEl>
                                        <p:attrNameLst>
                                          <p:attrName>ppt_w</p:attrName>
                                        </p:attrNameLst>
                                      </p:cBhvr>
                                      <p:tavLst>
                                        <p:tav tm="0">
                                          <p:val>
                                            <p:strVal val="ppt_w"/>
                                          </p:val>
                                        </p:tav>
                                        <p:tav tm="100000">
                                          <p:val>
                                            <p:strVal val="ppt_w*.05"/>
                                          </p:val>
                                        </p:tav>
                                      </p:tavLst>
                                    </p:anim>
                                    <p:anim calcmode="lin" valueType="num">
                                      <p:cBhvr>
                                        <p:cTn id="262" dur="500" decel="50000">
                                          <p:stCondLst>
                                            <p:cond delay="500"/>
                                          </p:stCondLst>
                                        </p:cTn>
                                        <p:tgtEl>
                                          <p:spTgt spid="15"/>
                                        </p:tgtEl>
                                        <p:attrNameLst>
                                          <p:attrName>ppt_w</p:attrName>
                                        </p:attrNameLst>
                                      </p:cBhvr>
                                      <p:tavLst>
                                        <p:tav tm="0">
                                          <p:val>
                                            <p:strVal val="ppt_w"/>
                                          </p:val>
                                        </p:tav>
                                        <p:tav tm="100000">
                                          <p:val>
                                            <p:strVal val="ppt_w/.05"/>
                                          </p:val>
                                        </p:tav>
                                      </p:tavLst>
                                    </p:anim>
                                    <p:anim calcmode="lin" valueType="num">
                                      <p:cBhvr>
                                        <p:cTn id="263" dur="500" accel="50000">
                                          <p:stCondLst>
                                            <p:cond delay="500"/>
                                          </p:stCondLst>
                                        </p:cTn>
                                        <p:tgtEl>
                                          <p:spTgt spid="15"/>
                                        </p:tgtEl>
                                        <p:attrNameLst>
                                          <p:attrName>style.rotation</p:attrName>
                                        </p:attrNameLst>
                                      </p:cBhvr>
                                      <p:tavLst>
                                        <p:tav tm="0">
                                          <p:val>
                                            <p:fltVal val="0"/>
                                          </p:val>
                                        </p:tav>
                                        <p:tav tm="100000">
                                          <p:val>
                                            <p:fltVal val="-90"/>
                                          </p:val>
                                        </p:tav>
                                      </p:tavLst>
                                    </p:anim>
                                    <p:set>
                                      <p:cBhvr>
                                        <p:cTn id="264" dur="1" fill="hold">
                                          <p:stCondLst>
                                            <p:cond delay="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3" grpId="0" animBg="1"/>
      <p:bldP spid="4" grpId="0" animBg="1"/>
      <p:bldP spid="5" grpId="0" animBg="1"/>
      <p:bldP spid="13" grpId="0" animBg="1"/>
      <p:bldP spid="14" grpId="0" animBg="1"/>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5444" y="1851645"/>
            <a:ext cx="9637575"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concurrency</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312938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Better limit</a:t>
            </a:r>
            <a:endParaRPr lang="de-CH" sz="6600" dirty="0">
              <a:solidFill>
                <a:schemeClr val="tx2"/>
              </a:solidFill>
            </a:endParaRPr>
          </a:p>
        </p:txBody>
      </p:sp>
    </p:spTree>
    <p:extLst>
      <p:ext uri="{BB962C8B-B14F-4D97-AF65-F5344CB8AC3E}">
        <p14:creationId xmlns:p14="http://schemas.microsoft.com/office/powerpoint/2010/main" val="2313435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4884671" cy="1323439"/>
          </a:xfrm>
          <a:prstGeom prst="rect">
            <a:avLst/>
          </a:prstGeom>
        </p:spPr>
        <p:txBody>
          <a:bodyPr wrap="none">
            <a:spAutoFit/>
          </a:bodyPr>
          <a:lstStyle/>
          <a:p>
            <a:r>
              <a:rPr lang="en-US" sz="4000" dirty="0">
                <a:solidFill>
                  <a:schemeClr val="accent4"/>
                </a:solidFill>
                <a:latin typeface="Yanone Kaffeesatz Regular" panose="02000000000000000000" pitchFamily="2" charset="0"/>
              </a:rPr>
              <a:t>Semaphore</a:t>
            </a:r>
            <a:r>
              <a:rPr lang="en-US" sz="4000" dirty="0">
                <a:solidFill>
                  <a:schemeClr val="tx2"/>
                </a:solidFill>
                <a:latin typeface="Yanone Kaffeesatz Regular" panose="02000000000000000000" pitchFamily="2" charset="0"/>
              </a:rPr>
              <a:t> controls floodgate</a:t>
            </a: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3773790"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a:t>
            </a:r>
            <a:endParaRPr lang="en-US" dirty="0"/>
          </a:p>
        </p:txBody>
      </p:sp>
    </p:spTree>
    <p:extLst>
      <p:ext uri="{BB962C8B-B14F-4D97-AF65-F5344CB8AC3E}">
        <p14:creationId xmlns:p14="http://schemas.microsoft.com/office/powerpoint/2010/main" val="1216308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C1C355-CC12-41A2-9855-CF7BC855F61A}"/>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1136650"/>
            <a:ext cx="12192000" cy="7994650"/>
          </a:xfrm>
          <a:prstGeom prst="rect">
            <a:avLst/>
          </a:prstGeom>
        </p:spPr>
      </p:pic>
      <p:sp>
        <p:nvSpPr>
          <p:cNvPr id="4" name="Rectangle 3">
            <a:extLst>
              <a:ext uri="{FF2B5EF4-FFF2-40B4-BE49-F238E27FC236}">
                <a16:creationId xmlns:a16="http://schemas.microsoft.com/office/drawing/2014/main" id="{A3846786-6EE4-4AB5-BF5F-69F274AC4038}"/>
              </a:ext>
            </a:extLst>
          </p:cNvPr>
          <p:cNvSpPr/>
          <p:nvPr/>
        </p:nvSpPr>
        <p:spPr>
          <a:xfrm>
            <a:off x="-488830" y="1621766"/>
            <a:ext cx="14567139" cy="320902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5FEEDA8-4EAF-45C4-B01A-EAEDD49E31AA}"/>
              </a:ext>
            </a:extLst>
          </p:cNvPr>
          <p:cNvSpPr txBox="1"/>
          <p:nvPr/>
        </p:nvSpPr>
        <p:spPr>
          <a:xfrm>
            <a:off x="1243904" y="1811388"/>
            <a:ext cx="10012677"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As time passes</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658811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33211" y="521434"/>
            <a:ext cx="1838783" cy="5978426"/>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74470" y="296283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40" y="2962838"/>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574217" y="2295992"/>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201658" y="2296523"/>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961616" y="3331240"/>
            <a:ext cx="1828800" cy="11289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15578" y="2897708"/>
            <a:ext cx="1474048" cy="1789328"/>
          </a:xfrm>
          <a:prstGeom prst="ca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60114" y="333124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18870" y="3792372"/>
            <a:ext cx="1696708" cy="266"/>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46457" y="382330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cxnSp>
        <p:nvCxnSpPr>
          <p:cNvPr id="11" name="Straight Arrow Connector 10">
            <a:extLst>
              <a:ext uri="{FF2B5EF4-FFF2-40B4-BE49-F238E27FC236}">
                <a16:creationId xmlns:a16="http://schemas.microsoft.com/office/drawing/2014/main" id="{79593834-FE4A-441A-BD8E-418200DA49F0}"/>
              </a:ext>
            </a:extLst>
          </p:cNvPr>
          <p:cNvCxnSpPr>
            <a:cxnSpLocks/>
            <a:stCxn id="10" idx="3"/>
            <a:endCxn id="8" idx="1"/>
          </p:cNvCxnSpPr>
          <p:nvPr/>
        </p:nvCxnSpPr>
        <p:spPr>
          <a:xfrm>
            <a:off x="3713855" y="3792373"/>
            <a:ext cx="2360615" cy="265"/>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99021E-1FFA-4653-87EC-EFB4F39C3565}"/>
              </a:ext>
            </a:extLst>
          </p:cNvPr>
          <p:cNvSpPr txBox="1"/>
          <p:nvPr/>
        </p:nvSpPr>
        <p:spPr>
          <a:xfrm>
            <a:off x="4671203" y="3823305"/>
            <a:ext cx="51488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RPC</a:t>
            </a:r>
            <a:endParaRPr lang="de-CH" sz="2400" dirty="0">
              <a:solidFill>
                <a:schemeClr val="accent3"/>
              </a:solidFill>
              <a:latin typeface="Yanone Kaffeesatz Regular" panose="02000000000000000000" pitchFamily="2" charset="0"/>
            </a:endParaRPr>
          </a:p>
        </p:txBody>
      </p:sp>
      <p:sp>
        <p:nvSpPr>
          <p:cNvPr id="54" name="TextBox 53">
            <a:extLst>
              <a:ext uri="{FF2B5EF4-FFF2-40B4-BE49-F238E27FC236}">
                <a16:creationId xmlns:a16="http://schemas.microsoft.com/office/drawing/2014/main" id="{EAEDC908-7340-44E3-808E-668D8EBC1DB1}"/>
              </a:ext>
            </a:extLst>
          </p:cNvPr>
          <p:cNvSpPr txBox="1"/>
          <p:nvPr/>
        </p:nvSpPr>
        <p:spPr>
          <a:xfrm>
            <a:off x="4143296" y="3283257"/>
            <a:ext cx="1595309"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 / Query</a:t>
            </a:r>
            <a:endParaRPr lang="de-CH" sz="2400" dirty="0">
              <a:solidFill>
                <a:schemeClr val="accent4"/>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80177" y="3283257"/>
            <a:ext cx="1374094"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Read / Write</a:t>
            </a:r>
            <a:endParaRPr lang="de-CH" sz="2400" dirty="0">
              <a:solidFill>
                <a:schemeClr val="accent4"/>
              </a:solidFill>
              <a:latin typeface="Yanone Kaffeesatz Regular" panose="02000000000000000000" pitchFamily="2" charset="0"/>
            </a:endParaRPr>
          </a:p>
        </p:txBody>
      </p: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Tree>
    <p:extLst>
      <p:ext uri="{BB962C8B-B14F-4D97-AF65-F5344CB8AC3E}">
        <p14:creationId xmlns:p14="http://schemas.microsoft.com/office/powerpoint/2010/main" val="3948706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20493" y="1851645"/>
            <a:ext cx="9551013" cy="3154710"/>
          </a:xfrm>
          <a:prstGeom prst="rect">
            <a:avLst/>
          </a:prstGeom>
          <a:noFill/>
        </p:spPr>
        <p:txBody>
          <a:bodyPr wrap="none" rtlCol="0">
            <a:spAutoFit/>
          </a:bodyPr>
          <a:lstStyle/>
          <a:p>
            <a:r>
              <a:rPr lang="en-US" sz="19900" dirty="0" err="1">
                <a:solidFill>
                  <a:schemeClr val="accent2"/>
                </a:solidFill>
                <a:latin typeface="Yanone Kaffeesatz Regular" panose="02000000000000000000" pitchFamily="2" charset="0"/>
              </a:rPr>
              <a:t>flextensible</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2053767"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Make it</a:t>
            </a:r>
            <a:endParaRPr lang="de-CH" sz="6600" dirty="0">
              <a:solidFill>
                <a:schemeClr val="tx2"/>
              </a:solidFill>
            </a:endParaRPr>
          </a:p>
        </p:txBody>
      </p:sp>
    </p:spTree>
    <p:extLst>
      <p:ext uri="{BB962C8B-B14F-4D97-AF65-F5344CB8AC3E}">
        <p14:creationId xmlns:p14="http://schemas.microsoft.com/office/powerpoint/2010/main" val="2684801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6B8378-3F27-41FF-81E8-E0069F7DF200}"/>
              </a:ext>
            </a:extLst>
          </p:cNvPr>
          <p:cNvPicPr>
            <a:picLocks noChangeAspect="1"/>
          </p:cNvPicPr>
          <p:nvPr/>
        </p:nvPicPr>
        <p:blipFill>
          <a:blip r:embed="rId3">
            <a:grayscl/>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0" y="-1051464"/>
            <a:ext cx="12192000" cy="8128000"/>
          </a:xfrm>
          <a:prstGeom prst="rect">
            <a:avLst/>
          </a:prstGeom>
        </p:spPr>
      </p:pic>
    </p:spTree>
    <p:extLst>
      <p:ext uri="{BB962C8B-B14F-4D97-AF65-F5344CB8AC3E}">
        <p14:creationId xmlns:p14="http://schemas.microsoft.com/office/powerpoint/2010/main" val="1449024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DF7351-ACAE-4CE4-896D-15AB831B0D59}"/>
              </a:ext>
            </a:extLst>
          </p:cNvPr>
          <p:cNvSpPr/>
          <p:nvPr/>
        </p:nvSpPr>
        <p:spPr>
          <a:xfrm>
            <a:off x="4929655" y="3013502"/>
            <a:ext cx="2332690" cy="830997"/>
          </a:xfrm>
          <a:prstGeom prst="rect">
            <a:avLst/>
          </a:prstGeom>
        </p:spPr>
        <p:txBody>
          <a:bodyPr wrap="none">
            <a:spAutoFit/>
          </a:bodyPr>
          <a:lstStyle/>
          <a:p>
            <a:r>
              <a:rPr lang="en-US" sz="4800" dirty="0">
                <a:solidFill>
                  <a:schemeClr val="tx2"/>
                </a:solidFill>
                <a:latin typeface="Yanone Kaffeesatz Regular" panose="02000000000000000000" pitchFamily="2" charset="0"/>
              </a:rPr>
              <a:t>Placeholder</a:t>
            </a:r>
            <a:endParaRPr lang="en-US" dirty="0"/>
          </a:p>
        </p:txBody>
      </p:sp>
    </p:spTree>
    <p:extLst>
      <p:ext uri="{BB962C8B-B14F-4D97-AF65-F5344CB8AC3E}">
        <p14:creationId xmlns:p14="http://schemas.microsoft.com/office/powerpoint/2010/main" val="3977368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06BDD5-DAAF-4F61-BAD4-94A06101EC71}"/>
              </a:ext>
            </a:extLst>
          </p:cNvPr>
          <p:cNvSpPr/>
          <p:nvPr/>
        </p:nvSpPr>
        <p:spPr>
          <a:xfrm>
            <a:off x="4929655" y="3013502"/>
            <a:ext cx="2332690" cy="830997"/>
          </a:xfrm>
          <a:prstGeom prst="rect">
            <a:avLst/>
          </a:prstGeom>
        </p:spPr>
        <p:txBody>
          <a:bodyPr wrap="none">
            <a:spAutoFit/>
          </a:bodyPr>
          <a:lstStyle/>
          <a:p>
            <a:r>
              <a:rPr lang="en-US" sz="4800" dirty="0">
                <a:solidFill>
                  <a:schemeClr val="tx2"/>
                </a:solidFill>
                <a:latin typeface="Yanone Kaffeesatz Regular" panose="02000000000000000000" pitchFamily="2" charset="0"/>
              </a:rPr>
              <a:t>Placeholder</a:t>
            </a:r>
            <a:endParaRPr lang="en-US" dirty="0"/>
          </a:p>
        </p:txBody>
      </p:sp>
    </p:spTree>
    <p:extLst>
      <p:ext uri="{BB962C8B-B14F-4D97-AF65-F5344CB8AC3E}">
        <p14:creationId xmlns:p14="http://schemas.microsoft.com/office/powerpoint/2010/main" val="333524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5CFB01-F16F-46C4-A1EC-5358784B6A48}"/>
              </a:ext>
            </a:extLst>
          </p:cNvPr>
          <p:cNvSpPr/>
          <p:nvPr/>
        </p:nvSpPr>
        <p:spPr>
          <a:xfrm>
            <a:off x="4929655" y="3013502"/>
            <a:ext cx="2332690" cy="830997"/>
          </a:xfrm>
          <a:prstGeom prst="rect">
            <a:avLst/>
          </a:prstGeom>
        </p:spPr>
        <p:txBody>
          <a:bodyPr wrap="none">
            <a:spAutoFit/>
          </a:bodyPr>
          <a:lstStyle/>
          <a:p>
            <a:r>
              <a:rPr lang="en-US" sz="4800" dirty="0">
                <a:solidFill>
                  <a:schemeClr val="tx2"/>
                </a:solidFill>
                <a:latin typeface="Yanone Kaffeesatz Regular" panose="02000000000000000000" pitchFamily="2" charset="0"/>
              </a:rPr>
              <a:t>Placeholder</a:t>
            </a:r>
            <a:endParaRPr lang="en-US" dirty="0"/>
          </a:p>
        </p:txBody>
      </p:sp>
    </p:spTree>
    <p:extLst>
      <p:ext uri="{BB962C8B-B14F-4D97-AF65-F5344CB8AC3E}">
        <p14:creationId xmlns:p14="http://schemas.microsoft.com/office/powerpoint/2010/main" val="14997525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97468AB-4B2C-44E7-A02E-F70EDD712BAC}"/>
              </a:ext>
            </a:extLst>
          </p:cNvPr>
          <p:cNvSpPr/>
          <p:nvPr/>
        </p:nvSpPr>
        <p:spPr>
          <a:xfrm>
            <a:off x="4929655" y="3013502"/>
            <a:ext cx="2332690" cy="830997"/>
          </a:xfrm>
          <a:prstGeom prst="rect">
            <a:avLst/>
          </a:prstGeom>
        </p:spPr>
        <p:txBody>
          <a:bodyPr wrap="none">
            <a:spAutoFit/>
          </a:bodyPr>
          <a:lstStyle/>
          <a:p>
            <a:r>
              <a:rPr lang="en-US" sz="4800" dirty="0">
                <a:solidFill>
                  <a:schemeClr val="tx2"/>
                </a:solidFill>
                <a:latin typeface="Yanone Kaffeesatz Regular" panose="02000000000000000000" pitchFamily="2" charset="0"/>
              </a:rPr>
              <a:t>Placeholder</a:t>
            </a:r>
            <a:endParaRPr lang="en-US" dirty="0"/>
          </a:p>
        </p:txBody>
      </p:sp>
    </p:spTree>
    <p:extLst>
      <p:ext uri="{BB962C8B-B14F-4D97-AF65-F5344CB8AC3E}">
        <p14:creationId xmlns:p14="http://schemas.microsoft.com/office/powerpoint/2010/main" val="2507639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7CEACA-60BB-45D1-BE3C-EE2A55A6CF23}"/>
              </a:ext>
            </a:extLst>
          </p:cNvPr>
          <p:cNvSpPr/>
          <p:nvPr/>
        </p:nvSpPr>
        <p:spPr>
          <a:xfrm>
            <a:off x="4929655" y="3013502"/>
            <a:ext cx="2332690" cy="830997"/>
          </a:xfrm>
          <a:prstGeom prst="rect">
            <a:avLst/>
          </a:prstGeom>
        </p:spPr>
        <p:txBody>
          <a:bodyPr wrap="none">
            <a:spAutoFit/>
          </a:bodyPr>
          <a:lstStyle/>
          <a:p>
            <a:r>
              <a:rPr lang="en-US" sz="4800" dirty="0">
                <a:solidFill>
                  <a:schemeClr val="tx2"/>
                </a:solidFill>
                <a:latin typeface="Yanone Kaffeesatz Regular" panose="02000000000000000000" pitchFamily="2" charset="0"/>
              </a:rPr>
              <a:t>Placeholder</a:t>
            </a:r>
            <a:endParaRPr lang="en-US" dirty="0"/>
          </a:p>
        </p:txBody>
      </p:sp>
    </p:spTree>
    <p:extLst>
      <p:ext uri="{BB962C8B-B14F-4D97-AF65-F5344CB8AC3E}">
        <p14:creationId xmlns:p14="http://schemas.microsoft.com/office/powerpoint/2010/main" val="5497487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Goals</a:t>
            </a:r>
            <a:endParaRPr lang="de-CH" dirty="0"/>
          </a:p>
        </p:txBody>
      </p:sp>
    </p:spTree>
    <p:extLst>
      <p:ext uri="{BB962C8B-B14F-4D97-AF65-F5344CB8AC3E}">
        <p14:creationId xmlns:p14="http://schemas.microsoft.com/office/powerpoint/2010/main" val="28644080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952437"/>
            <a:ext cx="4999912" cy="2215991"/>
          </a:xfrm>
          <a:prstGeom prst="rect">
            <a:avLst/>
          </a:prstGeom>
        </p:spPr>
        <p:txBody>
          <a:bodyPr wrap="square">
            <a:spAutoFit/>
          </a:bodyPr>
          <a:lstStyle/>
          <a:p>
            <a:pPr algn="ctr"/>
            <a:r>
              <a:rPr lang="en-US" sz="13800" dirty="0">
                <a:solidFill>
                  <a:schemeClr val="accent2"/>
                </a:solidFill>
                <a:latin typeface="Yanone Kaffeesatz Regular" panose="02000000000000000000" pitchFamily="2" charset="0"/>
              </a:rPr>
              <a:t>Premise</a:t>
            </a:r>
            <a:endParaRPr lang="de-CH" sz="1600" dirty="0"/>
          </a:p>
        </p:txBody>
      </p:sp>
    </p:spTree>
    <p:extLst>
      <p:ext uri="{BB962C8B-B14F-4D97-AF65-F5344CB8AC3E}">
        <p14:creationId xmlns:p14="http://schemas.microsoft.com/office/powerpoint/2010/main" val="13580019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437"/>
            <a:ext cx="4999912" cy="2646878"/>
          </a:xfrm>
          <a:prstGeom prst="rect">
            <a:avLst/>
          </a:prstGeom>
        </p:spPr>
        <p:txBody>
          <a:bodyPr wrap="square">
            <a:spAutoFit/>
          </a:bodyPr>
          <a:lstStyle/>
          <a:p>
            <a:pPr algn="ctr"/>
            <a:r>
              <a:rPr lang="en-US" sz="16600" dirty="0">
                <a:solidFill>
                  <a:schemeClr val="accent2"/>
                </a:solidFill>
                <a:latin typeface="Yanone Kaffeesatz Regular" panose="02000000000000000000" pitchFamily="2" charset="0"/>
              </a:rPr>
              <a:t>Recap</a:t>
            </a:r>
            <a:endParaRPr lang="de-CH" dirty="0"/>
          </a:p>
        </p:txBody>
      </p:sp>
    </p:spTree>
    <p:extLst>
      <p:ext uri="{BB962C8B-B14F-4D97-AF65-F5344CB8AC3E}">
        <p14:creationId xmlns:p14="http://schemas.microsoft.com/office/powerpoint/2010/main" val="2436182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48821" y="1174537"/>
            <a:ext cx="2959465"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do</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627997" y="961799"/>
            <a:ext cx="524374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The RPC </a:t>
            </a:r>
            <a:r>
              <a:rPr lang="en-US" sz="6600" dirty="0" err="1">
                <a:solidFill>
                  <a:schemeClr val="tx2"/>
                </a:solidFill>
                <a:latin typeface="Yanone Kaffeesatz Regular" panose="02000000000000000000" pitchFamily="2" charset="0"/>
              </a:rPr>
              <a:t>callstack</a:t>
            </a:r>
            <a:r>
              <a:rPr lang="en-US" sz="6600" dirty="0">
                <a:solidFill>
                  <a:schemeClr val="tx2"/>
                </a:solidFill>
                <a:latin typeface="Yanone Kaffeesatz Regular" panose="02000000000000000000" pitchFamily="2" charset="0"/>
              </a:rPr>
              <a:t> of</a:t>
            </a:r>
            <a:endParaRPr lang="de-CH" sz="6600" dirty="0">
              <a:solidFill>
                <a:schemeClr val="tx2"/>
              </a:solidFill>
            </a:endParaRPr>
          </a:p>
        </p:txBody>
      </p:sp>
      <p:sp>
        <p:nvSpPr>
          <p:cNvPr id="3" name="Rectangle 2">
            <a:extLst>
              <a:ext uri="{FF2B5EF4-FFF2-40B4-BE49-F238E27FC236}">
                <a16:creationId xmlns:a16="http://schemas.microsoft.com/office/drawing/2014/main" id="{7E3E853C-D5F5-4FA4-8B72-24F71B359C6E}"/>
              </a:ext>
            </a:extLst>
          </p:cNvPr>
          <p:cNvSpPr/>
          <p:nvPr/>
        </p:nvSpPr>
        <p:spPr>
          <a:xfrm rot="1037314">
            <a:off x="5102138" y="1338706"/>
            <a:ext cx="1539204" cy="4508927"/>
          </a:xfrm>
          <a:prstGeom prst="rect">
            <a:avLst/>
          </a:prstGeom>
        </p:spPr>
        <p:txBody>
          <a:bodyPr wrap="none">
            <a:spAutoFit/>
          </a:bodyPr>
          <a:lstStyle/>
          <a:p>
            <a:r>
              <a:rPr lang="en-US" sz="28700" dirty="0">
                <a:solidFill>
                  <a:schemeClr val="accent2"/>
                </a:solidFill>
                <a:latin typeface="Yanone Kaffeesatz Regular" panose="02000000000000000000" pitchFamily="2" charset="0"/>
              </a:rPr>
              <a:t>o</a:t>
            </a:r>
            <a:endParaRPr lang="en-US" sz="28700" dirty="0"/>
          </a:p>
        </p:txBody>
      </p:sp>
      <p:sp>
        <p:nvSpPr>
          <p:cNvPr id="5" name="Rectangle 4">
            <a:extLst>
              <a:ext uri="{FF2B5EF4-FFF2-40B4-BE49-F238E27FC236}">
                <a16:creationId xmlns:a16="http://schemas.microsoft.com/office/drawing/2014/main" id="{77EC48CA-5FE6-4355-B05C-6C746118F602}"/>
              </a:ext>
            </a:extLst>
          </p:cNvPr>
          <p:cNvSpPr/>
          <p:nvPr/>
        </p:nvSpPr>
        <p:spPr>
          <a:xfrm rot="19877195">
            <a:off x="6387788" y="1249258"/>
            <a:ext cx="2234907" cy="4462760"/>
          </a:xfrm>
          <a:prstGeom prst="rect">
            <a:avLst/>
          </a:prstGeom>
        </p:spPr>
        <p:txBody>
          <a:bodyPr wrap="none">
            <a:spAutoFit/>
          </a:bodyPr>
          <a:lstStyle/>
          <a:p>
            <a:r>
              <a:rPr lang="en-US" sz="28400" dirty="0">
                <a:solidFill>
                  <a:schemeClr val="accent2"/>
                </a:solidFill>
                <a:latin typeface="Yanone Kaffeesatz Regular" panose="02000000000000000000" pitchFamily="2" charset="0"/>
              </a:rPr>
              <a:t>m</a:t>
            </a:r>
            <a:endParaRPr lang="en-US" sz="28400" dirty="0"/>
          </a:p>
        </p:txBody>
      </p:sp>
    </p:spTree>
    <p:extLst>
      <p:ext uri="{BB962C8B-B14F-4D97-AF65-F5344CB8AC3E}">
        <p14:creationId xmlns:p14="http://schemas.microsoft.com/office/powerpoint/2010/main" val="28588315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6734" y="2560320"/>
            <a:ext cx="5359179" cy="1876508"/>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bg1"/>
              </a:solidFill>
            </a:endParaRPr>
          </a:p>
        </p:txBody>
      </p:sp>
      <p:sp>
        <p:nvSpPr>
          <p:cNvPr id="3" name="Rectangle 2"/>
          <p:cNvSpPr/>
          <p:nvPr/>
        </p:nvSpPr>
        <p:spPr>
          <a:xfrm>
            <a:off x="428224" y="2828835"/>
            <a:ext cx="3034805" cy="1200329"/>
          </a:xfrm>
          <a:prstGeom prst="rect">
            <a:avLst/>
          </a:prstGeom>
        </p:spPr>
        <p:txBody>
          <a:bodyPr wrap="none">
            <a:spAutoFit/>
          </a:bodyPr>
          <a:lstStyle/>
          <a:p>
            <a:r>
              <a:rPr lang="de-CH" sz="3600" dirty="0">
                <a:solidFill>
                  <a:schemeClr val="tx2"/>
                </a:solidFill>
                <a:latin typeface="Yanone Kaffeesatz Regular" panose="02000000000000000000" pitchFamily="2" charset="0"/>
              </a:rPr>
              <a:t>docs.particular.net/</a:t>
            </a:r>
            <a:br>
              <a:rPr lang="de-CH" sz="3600" dirty="0">
                <a:solidFill>
                  <a:schemeClr val="tx2"/>
                </a:solidFill>
                <a:latin typeface="Yanone Kaffeesatz Regular" panose="02000000000000000000" pitchFamily="2" charset="0"/>
              </a:rPr>
            </a:br>
            <a:r>
              <a:rPr lang="de-CH" sz="3600" dirty="0">
                <a:solidFill>
                  <a:schemeClr val="accent4"/>
                </a:solidFill>
                <a:latin typeface="Yanone Kaffeesatz Regular" panose="02000000000000000000" pitchFamily="2" charset="0"/>
              </a:rPr>
              <a:t>tutorials/quickstart</a:t>
            </a:r>
          </a:p>
        </p:txBody>
      </p:sp>
      <p:pic>
        <p:nvPicPr>
          <p:cNvPr id="5" name="Picture 4">
            <a:extLst>
              <a:ext uri="{FF2B5EF4-FFF2-40B4-BE49-F238E27FC236}">
                <a16:creationId xmlns:a16="http://schemas.microsoft.com/office/drawing/2014/main" id="{C82DB241-DD1A-4C0E-8A6B-BB8AE7AEE020}"/>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3684519" y="-1"/>
            <a:ext cx="8525332" cy="6858000"/>
          </a:xfrm>
          <a:prstGeom prst="rect">
            <a:avLst/>
          </a:prstGeom>
        </p:spPr>
      </p:pic>
    </p:spTree>
    <p:extLst>
      <p:ext uri="{BB962C8B-B14F-4D97-AF65-F5344CB8AC3E}">
        <p14:creationId xmlns:p14="http://schemas.microsoft.com/office/powerpoint/2010/main" val="22286125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7133684"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t>
            </a:r>
            <a:r>
              <a:rPr lang="en-US" sz="3600" dirty="0" err="1">
                <a:solidFill>
                  <a:schemeClr val="tx2"/>
                </a:solidFill>
                <a:latin typeface="Yanone Kaffeesatz Regular" panose="02000000000000000000" pitchFamily="2" charset="0"/>
              </a:rPr>
              <a:t>danielmarbach</a:t>
            </a:r>
            <a:r>
              <a:rPr lang="en-US" sz="3600" dirty="0">
                <a:solidFill>
                  <a:schemeClr val="tx2"/>
                </a:solidFill>
                <a:latin typeface="Yanone Kaffeesatz Regular" panose="02000000000000000000" pitchFamily="2" charset="0"/>
              </a:rPr>
              <a:t>/</a:t>
            </a:r>
            <a:r>
              <a:rPr lang="en-US" sz="5400" dirty="0" err="1">
                <a:solidFill>
                  <a:schemeClr val="accent4"/>
                </a:solidFill>
                <a:latin typeface="Yanone Kaffeesatz Regular" panose="02000000000000000000" pitchFamily="2" charset="0"/>
              </a:rPr>
              <a:t>MessagePump</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884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132715"/>
            <a:ext cx="6096000" cy="3108543"/>
          </a:xfrm>
          <a:prstGeom prst="rect">
            <a:avLst/>
          </a:prstGeom>
        </p:spPr>
        <p:txBody>
          <a:bodyPr>
            <a:spAutoFit/>
          </a:bodyPr>
          <a:lstStyle/>
          <a:p>
            <a:r>
              <a:rPr lang="en-US" sz="2800" dirty="0">
                <a:solidFill>
                  <a:schemeClr val="tx2"/>
                </a:solidFill>
                <a:latin typeface="Yanone Kaffeesatz Regular" panose="02000000000000000000" pitchFamily="2" charset="0"/>
              </a:rPr>
              <a:t>Software Engineer</a:t>
            </a:r>
          </a:p>
          <a:p>
            <a:r>
              <a:rPr lang="en-US" sz="2800" dirty="0">
                <a:solidFill>
                  <a:schemeClr val="tx2"/>
                </a:solidFill>
                <a:latin typeface="Yanone Kaffeesatz Regular" panose="02000000000000000000" pitchFamily="2" charset="0"/>
              </a:rPr>
              <a:t>Enthusiastic Software Engineer</a:t>
            </a:r>
          </a:p>
          <a:p>
            <a:r>
              <a:rPr lang="en-US" sz="2800" dirty="0">
                <a:solidFill>
                  <a:schemeClr val="tx2"/>
                </a:solidFill>
                <a:latin typeface="Yanone Kaffeesatz Regular" panose="02000000000000000000" pitchFamily="2" charset="0"/>
              </a:rPr>
              <a:t>Microsoft MVP</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2348" y="1768017"/>
            <a:ext cx="2558625" cy="3837938"/>
          </a:xfrm>
          <a:prstGeom prst="rect">
            <a:avLst/>
          </a:prstGeom>
        </p:spPr>
      </p:pic>
    </p:spTree>
    <p:extLst>
      <p:ext uri="{BB962C8B-B14F-4D97-AF65-F5344CB8AC3E}">
        <p14:creationId xmlns:p14="http://schemas.microsoft.com/office/powerpoint/2010/main" val="36012799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3887468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D9AF43-6771-451D-A5CC-7BBCF828BA56}"/>
              </a:ext>
            </a:extLst>
          </p:cNvPr>
          <p:cNvSpPr/>
          <p:nvPr/>
        </p:nvSpPr>
        <p:spPr>
          <a:xfrm>
            <a:off x="1853774" y="966961"/>
            <a:ext cx="487665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praise the lords of</a:t>
            </a:r>
            <a:endParaRPr lang="en-US" sz="6600" dirty="0"/>
          </a:p>
        </p:txBody>
      </p:sp>
      <p:sp>
        <p:nvSpPr>
          <p:cNvPr id="3" name="Rectangle 2">
            <a:extLst>
              <a:ext uri="{FF2B5EF4-FFF2-40B4-BE49-F238E27FC236}">
                <a16:creationId xmlns:a16="http://schemas.microsoft.com/office/drawing/2014/main" id="{90A036B2-9F11-4495-82B8-FD1BDF7C132E}"/>
              </a:ext>
            </a:extLst>
          </p:cNvPr>
          <p:cNvSpPr/>
          <p:nvPr/>
        </p:nvSpPr>
        <p:spPr>
          <a:xfrm>
            <a:off x="2480267" y="2105561"/>
            <a:ext cx="7231467"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messaging</a:t>
            </a:r>
            <a:endParaRPr lang="en-US" dirty="0"/>
          </a:p>
        </p:txBody>
      </p:sp>
    </p:spTree>
    <p:extLst>
      <p:ext uri="{BB962C8B-B14F-4D97-AF65-F5344CB8AC3E}">
        <p14:creationId xmlns:p14="http://schemas.microsoft.com/office/powerpoint/2010/main" val="2687636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23051" y="314960"/>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64310" y="206875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325573" y="1503204"/>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775546" y="1017697"/>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396683" y="1400594"/>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07542" y="540708"/>
            <a:ext cx="3548787" cy="415321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12117" y="540709"/>
            <a:ext cx="3548787" cy="4153212"/>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852857" y="60373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56736" y="603739"/>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891688" y="2437159"/>
            <a:ext cx="1888568" cy="242710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05418" y="200362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49954" y="243716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08710" y="2898292"/>
            <a:ext cx="1696708" cy="26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36297" y="292922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70017" y="238917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 / Write</a:t>
            </a:r>
            <a:endParaRPr lang="de-CH" sz="2400" dirty="0">
              <a:solidFill>
                <a:schemeClr val="accent3"/>
              </a:solidFill>
              <a:latin typeface="Yanone Kaffeesatz Regular" panose="02000000000000000000" pitchFamily="2" charset="0"/>
            </a:endParaRPr>
          </a:p>
        </p:txBody>
      </p:sp>
      <p:sp>
        <p:nvSpPr>
          <p:cNvPr id="21" name="Rectangle 20">
            <a:extLst>
              <a:ext uri="{FF2B5EF4-FFF2-40B4-BE49-F238E27FC236}">
                <a16:creationId xmlns:a16="http://schemas.microsoft.com/office/drawing/2014/main" id="{BB82319F-D61B-4334-BEE8-3BF8562C996A}"/>
              </a:ext>
            </a:extLst>
          </p:cNvPr>
          <p:cNvSpPr/>
          <p:nvPr/>
        </p:nvSpPr>
        <p:spPr>
          <a:xfrm>
            <a:off x="313392" y="5099583"/>
            <a:ext cx="9104928" cy="1621703"/>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Cylinder 21">
            <a:extLst>
              <a:ext uri="{FF2B5EF4-FFF2-40B4-BE49-F238E27FC236}">
                <a16:creationId xmlns:a16="http://schemas.microsoft.com/office/drawing/2014/main" id="{F856A43A-B9C2-45D0-915A-81894BA9A7D9}"/>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Queues</a:t>
            </a:r>
            <a:endParaRPr lang="de-CH" sz="2000" dirty="0">
              <a:latin typeface="Yanone Kaffeesatz Light" panose="02000000000000000000" pitchFamily="2" charset="0"/>
            </a:endParaRPr>
          </a:p>
        </p:txBody>
      </p:sp>
      <p:cxnSp>
        <p:nvCxnSpPr>
          <p:cNvPr id="23" name="Straight Arrow Connector 22">
            <a:extLst>
              <a:ext uri="{FF2B5EF4-FFF2-40B4-BE49-F238E27FC236}">
                <a16:creationId xmlns:a16="http://schemas.microsoft.com/office/drawing/2014/main" id="{33276D8C-46CC-4A19-B19A-F174FC4A21D2}"/>
              </a:ext>
            </a:extLst>
          </p:cNvPr>
          <p:cNvCxnSpPr>
            <a:cxnSpLocks/>
            <a:stCxn id="10" idx="3"/>
            <a:endCxn id="22" idx="4"/>
          </p:cNvCxnSpPr>
          <p:nvPr/>
        </p:nvCxnSpPr>
        <p:spPr>
          <a:xfrm>
            <a:off x="3769088" y="2332739"/>
            <a:ext cx="1065496" cy="2954367"/>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64DF8C6-F76A-485C-A619-5B68EEA17A7E}"/>
              </a:ext>
            </a:extLst>
          </p:cNvPr>
          <p:cNvSpPr txBox="1"/>
          <p:nvPr/>
        </p:nvSpPr>
        <p:spPr>
          <a:xfrm rot="3983324">
            <a:off x="4271696" y="3750538"/>
            <a:ext cx="84510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a:t>
            </a:r>
            <a:endParaRPr lang="de-CH" sz="2400" dirty="0">
              <a:solidFill>
                <a:schemeClr val="accent4"/>
              </a:solidFill>
              <a:latin typeface="Yanone Kaffeesatz Regular" panose="02000000000000000000" pitchFamily="2" charset="0"/>
            </a:endParaRPr>
          </a:p>
        </p:txBody>
      </p:sp>
      <p:sp>
        <p:nvSpPr>
          <p:cNvPr id="29" name="Flowchart: Card 28">
            <a:extLst>
              <a:ext uri="{FF2B5EF4-FFF2-40B4-BE49-F238E27FC236}">
                <a16:creationId xmlns:a16="http://schemas.microsoft.com/office/drawing/2014/main" id="{5F6EFA07-C917-4ABF-9410-9DF0B4B6986D}"/>
              </a:ext>
            </a:extLst>
          </p:cNvPr>
          <p:cNvSpPr/>
          <p:nvPr/>
        </p:nvSpPr>
        <p:spPr>
          <a:xfrm rot="3941355">
            <a:off x="4242126" y="3273915"/>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0" name="Straight Arrow Connector 29">
            <a:extLst>
              <a:ext uri="{FF2B5EF4-FFF2-40B4-BE49-F238E27FC236}">
                <a16:creationId xmlns:a16="http://schemas.microsoft.com/office/drawing/2014/main" id="{D7D51385-7276-4ACE-AA8D-C42D3DE4646F}"/>
              </a:ext>
            </a:extLst>
          </p:cNvPr>
          <p:cNvCxnSpPr>
            <a:cxnSpLocks/>
            <a:stCxn id="8" idx="2"/>
            <a:endCxn id="22" idx="4"/>
          </p:cNvCxnSpPr>
          <p:nvPr/>
        </p:nvCxnSpPr>
        <p:spPr>
          <a:xfrm flipH="1">
            <a:off x="4834584" y="3728358"/>
            <a:ext cx="2451926" cy="1558748"/>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A6F70F2-D11F-419F-BAB8-450023681DD7}"/>
              </a:ext>
            </a:extLst>
          </p:cNvPr>
          <p:cNvSpPr txBox="1"/>
          <p:nvPr/>
        </p:nvSpPr>
        <p:spPr>
          <a:xfrm>
            <a:off x="10066030" y="347668"/>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
        <p:nvSpPr>
          <p:cNvPr id="35" name="TextBox 34">
            <a:extLst>
              <a:ext uri="{FF2B5EF4-FFF2-40B4-BE49-F238E27FC236}">
                <a16:creationId xmlns:a16="http://schemas.microsoft.com/office/drawing/2014/main" id="{C0F09BA4-28F2-4A9D-B9FD-F57AE6801503}"/>
              </a:ext>
            </a:extLst>
          </p:cNvPr>
          <p:cNvSpPr txBox="1"/>
          <p:nvPr/>
        </p:nvSpPr>
        <p:spPr>
          <a:xfrm>
            <a:off x="454350" y="5153348"/>
            <a:ext cx="1321196"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Messaging Cluster</a:t>
            </a:r>
            <a:endParaRPr lang="de-CH" sz="1600" dirty="0">
              <a:solidFill>
                <a:schemeClr val="accent3"/>
              </a:solidFill>
              <a:latin typeface="Yanone Kaffeesatz Regular" panose="02000000000000000000" pitchFamily="2" charset="0"/>
            </a:endParaRPr>
          </a:p>
        </p:txBody>
      </p:sp>
      <p:sp>
        <p:nvSpPr>
          <p:cNvPr id="32" name="Cylinder 31">
            <a:extLst>
              <a:ext uri="{FF2B5EF4-FFF2-40B4-BE49-F238E27FC236}">
                <a16:creationId xmlns:a16="http://schemas.microsoft.com/office/drawing/2014/main" id="{C3B763A1-7C59-48CA-BD11-9725D4873405}"/>
              </a:ext>
            </a:extLst>
          </p:cNvPr>
          <p:cNvSpPr/>
          <p:nvPr/>
        </p:nvSpPr>
        <p:spPr>
          <a:xfrm>
            <a:off x="1316640" y="3552399"/>
            <a:ext cx="917811" cy="900965"/>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Cache</a:t>
            </a:r>
          </a:p>
        </p:txBody>
      </p:sp>
      <p:sp>
        <p:nvSpPr>
          <p:cNvPr id="40" name="Rectangle 39">
            <a:extLst>
              <a:ext uri="{FF2B5EF4-FFF2-40B4-BE49-F238E27FC236}">
                <a16:creationId xmlns:a16="http://schemas.microsoft.com/office/drawing/2014/main" id="{7A741BA5-FD10-4573-8B0A-70E131DACD54}"/>
              </a:ext>
            </a:extLst>
          </p:cNvPr>
          <p:cNvSpPr/>
          <p:nvPr/>
        </p:nvSpPr>
        <p:spPr>
          <a:xfrm>
            <a:off x="2554227" y="3610538"/>
            <a:ext cx="1196217" cy="777868"/>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Yanone Kaffeesatz Light" panose="02000000000000000000" pitchFamily="2" charset="0"/>
              </a:rPr>
              <a:t>Subscriber</a:t>
            </a:r>
            <a:endParaRPr lang="de-CH" sz="1100" dirty="0">
              <a:latin typeface="Yanone Kaffeesatz Light" panose="02000000000000000000" pitchFamily="2" charset="0"/>
            </a:endParaRPr>
          </a:p>
        </p:txBody>
      </p:sp>
      <p:sp>
        <p:nvSpPr>
          <p:cNvPr id="43" name="TextBox 42">
            <a:extLst>
              <a:ext uri="{FF2B5EF4-FFF2-40B4-BE49-F238E27FC236}">
                <a16:creationId xmlns:a16="http://schemas.microsoft.com/office/drawing/2014/main" id="{43225A5B-FC04-46DB-A54A-102B2E56013C}"/>
              </a:ext>
            </a:extLst>
          </p:cNvPr>
          <p:cNvSpPr txBox="1"/>
          <p:nvPr/>
        </p:nvSpPr>
        <p:spPr>
          <a:xfrm rot="19652569">
            <a:off x="5139206" y="4215346"/>
            <a:ext cx="107433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Refunded</a:t>
            </a:r>
            <a:endParaRPr lang="de-CH" sz="2400" dirty="0">
              <a:solidFill>
                <a:schemeClr val="accent4"/>
              </a:solidFill>
              <a:latin typeface="Yanone Kaffeesatz Regular" panose="02000000000000000000" pitchFamily="2" charset="0"/>
            </a:endParaRPr>
          </a:p>
        </p:txBody>
      </p:sp>
      <p:sp>
        <p:nvSpPr>
          <p:cNvPr id="44" name="Flowchart: Card 43">
            <a:extLst>
              <a:ext uri="{FF2B5EF4-FFF2-40B4-BE49-F238E27FC236}">
                <a16:creationId xmlns:a16="http://schemas.microsoft.com/office/drawing/2014/main" id="{31D89A2C-1314-453D-A940-B3727F582400}"/>
              </a:ext>
            </a:extLst>
          </p:cNvPr>
          <p:cNvSpPr/>
          <p:nvPr/>
        </p:nvSpPr>
        <p:spPr>
          <a:xfrm rot="19550546">
            <a:off x="6126871" y="3876653"/>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45" name="Straight Arrow Connector 44">
            <a:extLst>
              <a:ext uri="{FF2B5EF4-FFF2-40B4-BE49-F238E27FC236}">
                <a16:creationId xmlns:a16="http://schemas.microsoft.com/office/drawing/2014/main" id="{0C379B43-A2BB-4D11-B452-C876E3F2F0F4}"/>
              </a:ext>
            </a:extLst>
          </p:cNvPr>
          <p:cNvCxnSpPr>
            <a:cxnSpLocks/>
            <a:stCxn id="40" idx="2"/>
            <a:endCxn id="22" idx="4"/>
          </p:cNvCxnSpPr>
          <p:nvPr/>
        </p:nvCxnSpPr>
        <p:spPr>
          <a:xfrm>
            <a:off x="3152336" y="4388406"/>
            <a:ext cx="1682248" cy="89870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F090E31-F59E-4677-94B9-A3F574EA5F90}"/>
              </a:ext>
            </a:extLst>
          </p:cNvPr>
          <p:cNvCxnSpPr>
            <a:cxnSpLocks/>
            <a:endCxn id="32" idx="1"/>
          </p:cNvCxnSpPr>
          <p:nvPr/>
        </p:nvCxnSpPr>
        <p:spPr>
          <a:xfrm>
            <a:off x="1775545" y="3160057"/>
            <a:ext cx="1" cy="392342"/>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9B731B2-3EB6-4F0A-A0C4-2EEE32D7AB12}"/>
              </a:ext>
            </a:extLst>
          </p:cNvPr>
          <p:cNvSpPr txBox="1"/>
          <p:nvPr/>
        </p:nvSpPr>
        <p:spPr>
          <a:xfrm>
            <a:off x="1783467" y="3104494"/>
            <a:ext cx="736099"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Query</a:t>
            </a:r>
            <a:endParaRPr lang="de-CH" sz="2400" dirty="0">
              <a:solidFill>
                <a:schemeClr val="accent4"/>
              </a:solidFill>
              <a:latin typeface="Yanone Kaffeesatz Regular" panose="02000000000000000000" pitchFamily="2" charset="0"/>
            </a:endParaRPr>
          </a:p>
        </p:txBody>
      </p:sp>
      <p:cxnSp>
        <p:nvCxnSpPr>
          <p:cNvPr id="53" name="Straight Arrow Connector 52">
            <a:extLst>
              <a:ext uri="{FF2B5EF4-FFF2-40B4-BE49-F238E27FC236}">
                <a16:creationId xmlns:a16="http://schemas.microsoft.com/office/drawing/2014/main" id="{1BA8847E-BC1F-4ED9-85C7-B2118B04FAB5}"/>
              </a:ext>
            </a:extLst>
          </p:cNvPr>
          <p:cNvCxnSpPr>
            <a:cxnSpLocks/>
            <a:stCxn id="40" idx="1"/>
            <a:endCxn id="32" idx="4"/>
          </p:cNvCxnSpPr>
          <p:nvPr/>
        </p:nvCxnSpPr>
        <p:spPr>
          <a:xfrm flipH="1">
            <a:off x="2234451" y="3999472"/>
            <a:ext cx="319776" cy="341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415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055754-4CBA-4874-A8AD-D653B92CED08}"/>
              </a:ext>
            </a:extLst>
          </p:cNvPr>
          <p:cNvSpPr/>
          <p:nvPr/>
        </p:nvSpPr>
        <p:spPr>
          <a:xfrm>
            <a:off x="1249051" y="506089"/>
            <a:ext cx="3377848"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Build</a:t>
            </a:r>
            <a:endParaRPr lang="en-US" sz="16600" dirty="0">
              <a:solidFill>
                <a:schemeClr val="accent2"/>
              </a:solidFill>
            </a:endParaRPr>
          </a:p>
        </p:txBody>
      </p:sp>
      <p:sp>
        <p:nvSpPr>
          <p:cNvPr id="3" name="Rectangle 2">
            <a:extLst>
              <a:ext uri="{FF2B5EF4-FFF2-40B4-BE49-F238E27FC236}">
                <a16:creationId xmlns:a16="http://schemas.microsoft.com/office/drawing/2014/main" id="{BD98B37D-7C2E-481F-B37D-FBE892E827A5}"/>
              </a:ext>
            </a:extLst>
          </p:cNvPr>
          <p:cNvSpPr/>
          <p:nvPr/>
        </p:nvSpPr>
        <p:spPr>
          <a:xfrm>
            <a:off x="5537995" y="2497976"/>
            <a:ext cx="1116011" cy="1862048"/>
          </a:xfrm>
          <a:prstGeom prst="rect">
            <a:avLst/>
          </a:prstGeom>
        </p:spPr>
        <p:txBody>
          <a:bodyPr wrap="none">
            <a:spAutoFit/>
          </a:bodyPr>
          <a:lstStyle/>
          <a:p>
            <a:r>
              <a:rPr lang="en-US" sz="11500" dirty="0">
                <a:solidFill>
                  <a:schemeClr val="tx2"/>
                </a:solidFill>
                <a:latin typeface="Yanone Kaffeesatz Regular" panose="02000000000000000000" pitchFamily="2" charset="0"/>
              </a:rPr>
              <a:t>or</a:t>
            </a:r>
            <a:endParaRPr lang="en-US" dirty="0"/>
          </a:p>
        </p:txBody>
      </p:sp>
      <p:sp>
        <p:nvSpPr>
          <p:cNvPr id="4" name="Rectangle 3">
            <a:extLst>
              <a:ext uri="{FF2B5EF4-FFF2-40B4-BE49-F238E27FC236}">
                <a16:creationId xmlns:a16="http://schemas.microsoft.com/office/drawing/2014/main" id="{56DC8BD5-7EA2-4F5A-8D10-0D830169659E}"/>
              </a:ext>
            </a:extLst>
          </p:cNvPr>
          <p:cNvSpPr/>
          <p:nvPr/>
        </p:nvSpPr>
        <p:spPr>
          <a:xfrm>
            <a:off x="8199066" y="3628851"/>
            <a:ext cx="2573140"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Buy</a:t>
            </a:r>
            <a:endParaRPr lang="en-US" sz="6000" dirty="0">
              <a:solidFill>
                <a:schemeClr val="accent2"/>
              </a:solidFill>
            </a:endParaRPr>
          </a:p>
        </p:txBody>
      </p:sp>
    </p:spTree>
    <p:extLst>
      <p:ext uri="{BB962C8B-B14F-4D97-AF65-F5344CB8AC3E}">
        <p14:creationId xmlns:p14="http://schemas.microsoft.com/office/powerpoint/2010/main" val="895354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23051" y="314960"/>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64310" y="206875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325573" y="1503204"/>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775546" y="1017697"/>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396683" y="1400594"/>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07542" y="540708"/>
            <a:ext cx="3548787" cy="415321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12117" y="540709"/>
            <a:ext cx="3548787" cy="4153212"/>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852857" y="60373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56736" y="603739"/>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891688" y="2437159"/>
            <a:ext cx="1888568" cy="242710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05418" y="200362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49954" y="243716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08710" y="2898292"/>
            <a:ext cx="1696708" cy="26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36297" y="292922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70017" y="238917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 / Write</a:t>
            </a:r>
            <a:endParaRPr lang="de-CH" sz="2400" dirty="0">
              <a:solidFill>
                <a:schemeClr val="accent3"/>
              </a:solidFill>
              <a:latin typeface="Yanone Kaffeesatz Regular" panose="02000000000000000000" pitchFamily="2" charset="0"/>
            </a:endParaRPr>
          </a:p>
        </p:txBody>
      </p:sp>
      <p:sp>
        <p:nvSpPr>
          <p:cNvPr id="21" name="Rectangle 20">
            <a:extLst>
              <a:ext uri="{FF2B5EF4-FFF2-40B4-BE49-F238E27FC236}">
                <a16:creationId xmlns:a16="http://schemas.microsoft.com/office/drawing/2014/main" id="{BB82319F-D61B-4334-BEE8-3BF8562C996A}"/>
              </a:ext>
            </a:extLst>
          </p:cNvPr>
          <p:cNvSpPr/>
          <p:nvPr/>
        </p:nvSpPr>
        <p:spPr>
          <a:xfrm>
            <a:off x="313392" y="5099583"/>
            <a:ext cx="9104928" cy="1621703"/>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Cylinder 21">
            <a:extLst>
              <a:ext uri="{FF2B5EF4-FFF2-40B4-BE49-F238E27FC236}">
                <a16:creationId xmlns:a16="http://schemas.microsoft.com/office/drawing/2014/main" id="{F856A43A-B9C2-45D0-915A-81894BA9A7D9}"/>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Queues</a:t>
            </a:r>
            <a:endParaRPr lang="de-CH" sz="2000" dirty="0">
              <a:latin typeface="Yanone Kaffeesatz Light" panose="02000000000000000000" pitchFamily="2" charset="0"/>
            </a:endParaRPr>
          </a:p>
        </p:txBody>
      </p:sp>
      <p:cxnSp>
        <p:nvCxnSpPr>
          <p:cNvPr id="23" name="Straight Arrow Connector 22">
            <a:extLst>
              <a:ext uri="{FF2B5EF4-FFF2-40B4-BE49-F238E27FC236}">
                <a16:creationId xmlns:a16="http://schemas.microsoft.com/office/drawing/2014/main" id="{33276D8C-46CC-4A19-B19A-F174FC4A21D2}"/>
              </a:ext>
            </a:extLst>
          </p:cNvPr>
          <p:cNvCxnSpPr>
            <a:cxnSpLocks/>
            <a:stCxn id="10" idx="3"/>
            <a:endCxn id="22" idx="4"/>
          </p:cNvCxnSpPr>
          <p:nvPr/>
        </p:nvCxnSpPr>
        <p:spPr>
          <a:xfrm>
            <a:off x="3769088" y="2332739"/>
            <a:ext cx="1065496" cy="2954367"/>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64DF8C6-F76A-485C-A619-5B68EEA17A7E}"/>
              </a:ext>
            </a:extLst>
          </p:cNvPr>
          <p:cNvSpPr txBox="1"/>
          <p:nvPr/>
        </p:nvSpPr>
        <p:spPr>
          <a:xfrm rot="3983324">
            <a:off x="4271696" y="3750538"/>
            <a:ext cx="845103"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Refund</a:t>
            </a:r>
            <a:endParaRPr lang="de-CH" sz="2400" dirty="0">
              <a:solidFill>
                <a:schemeClr val="tx2"/>
              </a:solidFill>
              <a:latin typeface="Yanone Kaffeesatz Regular" panose="02000000000000000000" pitchFamily="2" charset="0"/>
            </a:endParaRPr>
          </a:p>
        </p:txBody>
      </p:sp>
      <p:sp>
        <p:nvSpPr>
          <p:cNvPr id="29" name="Flowchart: Card 28">
            <a:extLst>
              <a:ext uri="{FF2B5EF4-FFF2-40B4-BE49-F238E27FC236}">
                <a16:creationId xmlns:a16="http://schemas.microsoft.com/office/drawing/2014/main" id="{5F6EFA07-C917-4ABF-9410-9DF0B4B6986D}"/>
              </a:ext>
            </a:extLst>
          </p:cNvPr>
          <p:cNvSpPr/>
          <p:nvPr/>
        </p:nvSpPr>
        <p:spPr>
          <a:xfrm rot="3941355">
            <a:off x="4242126" y="3273915"/>
            <a:ext cx="378161" cy="34945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0" name="Straight Arrow Connector 29">
            <a:extLst>
              <a:ext uri="{FF2B5EF4-FFF2-40B4-BE49-F238E27FC236}">
                <a16:creationId xmlns:a16="http://schemas.microsoft.com/office/drawing/2014/main" id="{D7D51385-7276-4ACE-AA8D-C42D3DE4646F}"/>
              </a:ext>
            </a:extLst>
          </p:cNvPr>
          <p:cNvCxnSpPr>
            <a:cxnSpLocks/>
            <a:stCxn id="8" idx="2"/>
            <a:endCxn id="22" idx="4"/>
          </p:cNvCxnSpPr>
          <p:nvPr/>
        </p:nvCxnSpPr>
        <p:spPr>
          <a:xfrm flipH="1">
            <a:off x="4834584" y="3728358"/>
            <a:ext cx="2451926" cy="1558748"/>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A6F70F2-D11F-419F-BAB8-450023681DD7}"/>
              </a:ext>
            </a:extLst>
          </p:cNvPr>
          <p:cNvSpPr txBox="1"/>
          <p:nvPr/>
        </p:nvSpPr>
        <p:spPr>
          <a:xfrm>
            <a:off x="10066030" y="347668"/>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
        <p:nvSpPr>
          <p:cNvPr id="35" name="TextBox 34">
            <a:extLst>
              <a:ext uri="{FF2B5EF4-FFF2-40B4-BE49-F238E27FC236}">
                <a16:creationId xmlns:a16="http://schemas.microsoft.com/office/drawing/2014/main" id="{C0F09BA4-28F2-4A9D-B9FD-F57AE6801503}"/>
              </a:ext>
            </a:extLst>
          </p:cNvPr>
          <p:cNvSpPr txBox="1"/>
          <p:nvPr/>
        </p:nvSpPr>
        <p:spPr>
          <a:xfrm>
            <a:off x="454350" y="5153348"/>
            <a:ext cx="1321196"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Messaging Cluster</a:t>
            </a:r>
            <a:endParaRPr lang="de-CH" sz="1600" dirty="0">
              <a:solidFill>
                <a:schemeClr val="accent3"/>
              </a:solidFill>
              <a:latin typeface="Yanone Kaffeesatz Regular" panose="02000000000000000000" pitchFamily="2" charset="0"/>
            </a:endParaRPr>
          </a:p>
        </p:txBody>
      </p:sp>
      <p:sp>
        <p:nvSpPr>
          <p:cNvPr id="32" name="Cylinder 31">
            <a:extLst>
              <a:ext uri="{FF2B5EF4-FFF2-40B4-BE49-F238E27FC236}">
                <a16:creationId xmlns:a16="http://schemas.microsoft.com/office/drawing/2014/main" id="{C3B763A1-7C59-48CA-BD11-9725D4873405}"/>
              </a:ext>
            </a:extLst>
          </p:cNvPr>
          <p:cNvSpPr/>
          <p:nvPr/>
        </p:nvSpPr>
        <p:spPr>
          <a:xfrm>
            <a:off x="1316640" y="3552399"/>
            <a:ext cx="917811" cy="900965"/>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Cache</a:t>
            </a:r>
          </a:p>
        </p:txBody>
      </p:sp>
      <p:sp>
        <p:nvSpPr>
          <p:cNvPr id="40" name="Rectangle 39">
            <a:extLst>
              <a:ext uri="{FF2B5EF4-FFF2-40B4-BE49-F238E27FC236}">
                <a16:creationId xmlns:a16="http://schemas.microsoft.com/office/drawing/2014/main" id="{7A741BA5-FD10-4573-8B0A-70E131DACD54}"/>
              </a:ext>
            </a:extLst>
          </p:cNvPr>
          <p:cNvSpPr/>
          <p:nvPr/>
        </p:nvSpPr>
        <p:spPr>
          <a:xfrm>
            <a:off x="2554227" y="3610538"/>
            <a:ext cx="1196217" cy="777868"/>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Yanone Kaffeesatz Light" panose="02000000000000000000" pitchFamily="2" charset="0"/>
              </a:rPr>
              <a:t>Subscriber</a:t>
            </a:r>
            <a:endParaRPr lang="de-CH" sz="1100" dirty="0">
              <a:latin typeface="Yanone Kaffeesatz Light" panose="02000000000000000000" pitchFamily="2" charset="0"/>
            </a:endParaRPr>
          </a:p>
        </p:txBody>
      </p:sp>
      <p:sp>
        <p:nvSpPr>
          <p:cNvPr id="43" name="TextBox 42">
            <a:extLst>
              <a:ext uri="{FF2B5EF4-FFF2-40B4-BE49-F238E27FC236}">
                <a16:creationId xmlns:a16="http://schemas.microsoft.com/office/drawing/2014/main" id="{43225A5B-FC04-46DB-A54A-102B2E56013C}"/>
              </a:ext>
            </a:extLst>
          </p:cNvPr>
          <p:cNvSpPr txBox="1"/>
          <p:nvPr/>
        </p:nvSpPr>
        <p:spPr>
          <a:xfrm rot="19652569">
            <a:off x="5139206" y="4215346"/>
            <a:ext cx="1074333"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Refunded</a:t>
            </a:r>
            <a:endParaRPr lang="de-CH" sz="2400" dirty="0">
              <a:solidFill>
                <a:schemeClr val="tx2"/>
              </a:solidFill>
              <a:latin typeface="Yanone Kaffeesatz Regular" panose="02000000000000000000" pitchFamily="2" charset="0"/>
            </a:endParaRPr>
          </a:p>
        </p:txBody>
      </p:sp>
      <p:sp>
        <p:nvSpPr>
          <p:cNvPr id="44" name="Flowchart: Card 43">
            <a:extLst>
              <a:ext uri="{FF2B5EF4-FFF2-40B4-BE49-F238E27FC236}">
                <a16:creationId xmlns:a16="http://schemas.microsoft.com/office/drawing/2014/main" id="{31D89A2C-1314-453D-A940-B3727F582400}"/>
              </a:ext>
            </a:extLst>
          </p:cNvPr>
          <p:cNvSpPr/>
          <p:nvPr/>
        </p:nvSpPr>
        <p:spPr>
          <a:xfrm rot="19550546">
            <a:off x="6126871" y="3876653"/>
            <a:ext cx="378161" cy="34945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45" name="Straight Arrow Connector 44">
            <a:extLst>
              <a:ext uri="{FF2B5EF4-FFF2-40B4-BE49-F238E27FC236}">
                <a16:creationId xmlns:a16="http://schemas.microsoft.com/office/drawing/2014/main" id="{0C379B43-A2BB-4D11-B452-C876E3F2F0F4}"/>
              </a:ext>
            </a:extLst>
          </p:cNvPr>
          <p:cNvCxnSpPr>
            <a:cxnSpLocks/>
            <a:stCxn id="40" idx="2"/>
            <a:endCxn id="22" idx="4"/>
          </p:cNvCxnSpPr>
          <p:nvPr/>
        </p:nvCxnSpPr>
        <p:spPr>
          <a:xfrm>
            <a:off x="3152336" y="4388406"/>
            <a:ext cx="1682248" cy="89870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F090E31-F59E-4677-94B9-A3F574EA5F90}"/>
              </a:ext>
            </a:extLst>
          </p:cNvPr>
          <p:cNvCxnSpPr>
            <a:cxnSpLocks/>
            <a:endCxn id="32" idx="1"/>
          </p:cNvCxnSpPr>
          <p:nvPr/>
        </p:nvCxnSpPr>
        <p:spPr>
          <a:xfrm>
            <a:off x="1775545" y="3160057"/>
            <a:ext cx="1" cy="392342"/>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9B731B2-3EB6-4F0A-A0C4-2EEE32D7AB12}"/>
              </a:ext>
            </a:extLst>
          </p:cNvPr>
          <p:cNvSpPr txBox="1"/>
          <p:nvPr/>
        </p:nvSpPr>
        <p:spPr>
          <a:xfrm>
            <a:off x="1812834" y="3104144"/>
            <a:ext cx="736099"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Query</a:t>
            </a:r>
            <a:endParaRPr lang="de-CH" sz="2400" dirty="0">
              <a:solidFill>
                <a:schemeClr val="tx2"/>
              </a:solidFill>
              <a:latin typeface="Yanone Kaffeesatz Regular" panose="02000000000000000000" pitchFamily="2" charset="0"/>
            </a:endParaRPr>
          </a:p>
        </p:txBody>
      </p:sp>
      <p:cxnSp>
        <p:nvCxnSpPr>
          <p:cNvPr id="53" name="Straight Arrow Connector 52">
            <a:extLst>
              <a:ext uri="{FF2B5EF4-FFF2-40B4-BE49-F238E27FC236}">
                <a16:creationId xmlns:a16="http://schemas.microsoft.com/office/drawing/2014/main" id="{1BA8847E-BC1F-4ED9-85C7-B2118B04FAB5}"/>
              </a:ext>
            </a:extLst>
          </p:cNvPr>
          <p:cNvCxnSpPr>
            <a:cxnSpLocks/>
            <a:stCxn id="40" idx="1"/>
            <a:endCxn id="32" idx="4"/>
          </p:cNvCxnSpPr>
          <p:nvPr/>
        </p:nvCxnSpPr>
        <p:spPr>
          <a:xfrm flipH="1">
            <a:off x="2234451" y="3999472"/>
            <a:ext cx="319776" cy="341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0FD048BC-A364-4398-A638-911D34575AC9}"/>
              </a:ext>
            </a:extLst>
          </p:cNvPr>
          <p:cNvSpPr/>
          <p:nvPr/>
        </p:nvSpPr>
        <p:spPr>
          <a:xfrm>
            <a:off x="2610928" y="1570894"/>
            <a:ext cx="1075719" cy="6039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Light" panose="02000000000000000000" pitchFamily="2" charset="0"/>
              </a:rPr>
              <a:t>Sending</a:t>
            </a:r>
          </a:p>
        </p:txBody>
      </p:sp>
      <p:sp>
        <p:nvSpPr>
          <p:cNvPr id="34" name="Rectangle 33">
            <a:extLst>
              <a:ext uri="{FF2B5EF4-FFF2-40B4-BE49-F238E27FC236}">
                <a16:creationId xmlns:a16="http://schemas.microsoft.com/office/drawing/2014/main" id="{019C332C-7A5F-487C-869E-C12A3020022F}"/>
              </a:ext>
            </a:extLst>
          </p:cNvPr>
          <p:cNvSpPr/>
          <p:nvPr/>
        </p:nvSpPr>
        <p:spPr>
          <a:xfrm>
            <a:off x="6141003" y="3054237"/>
            <a:ext cx="1075719" cy="6039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Light" panose="02000000000000000000" pitchFamily="2" charset="0"/>
              </a:rPr>
              <a:t>Receiving Publishing</a:t>
            </a:r>
          </a:p>
        </p:txBody>
      </p:sp>
    </p:spTree>
    <p:extLst>
      <p:ext uri="{BB962C8B-B14F-4D97-AF65-F5344CB8AC3E}">
        <p14:creationId xmlns:p14="http://schemas.microsoft.com/office/powerpoint/2010/main" val="770017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40942" y="1019261"/>
            <a:ext cx="6510115"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pump</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627997" y="961799"/>
            <a:ext cx="3267241"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Building the</a:t>
            </a:r>
            <a:endParaRPr lang="de-CH" sz="6600" dirty="0">
              <a:solidFill>
                <a:schemeClr val="tx2"/>
              </a:solidFill>
            </a:endParaRPr>
          </a:p>
        </p:txBody>
      </p:sp>
    </p:spTree>
    <p:extLst>
      <p:ext uri="{BB962C8B-B14F-4D97-AF65-F5344CB8AC3E}">
        <p14:creationId xmlns:p14="http://schemas.microsoft.com/office/powerpoint/2010/main" val="2522501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50E2FF-0EF1-41FF-BFB8-91104E3D2C97}"/>
              </a:ext>
            </a:extLst>
          </p:cNvPr>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0" y="-234950"/>
            <a:ext cx="12192000" cy="7092950"/>
          </a:xfrm>
          <a:prstGeom prst="rect">
            <a:avLst/>
          </a:prstGeom>
        </p:spPr>
      </p:pic>
      <p:sp>
        <p:nvSpPr>
          <p:cNvPr id="5" name="Rectangle 4">
            <a:extLst>
              <a:ext uri="{FF2B5EF4-FFF2-40B4-BE49-F238E27FC236}">
                <a16:creationId xmlns:a16="http://schemas.microsoft.com/office/drawing/2014/main" id="{35C483D7-7580-4322-86F4-2001E0D0F5D1}"/>
              </a:ext>
            </a:extLst>
          </p:cNvPr>
          <p:cNvSpPr/>
          <p:nvPr/>
        </p:nvSpPr>
        <p:spPr>
          <a:xfrm rot="20839375">
            <a:off x="28327" y="3344465"/>
            <a:ext cx="3379116" cy="1569660"/>
          </a:xfrm>
          <a:prstGeom prst="rect">
            <a:avLst/>
          </a:prstGeom>
        </p:spPr>
        <p:txBody>
          <a:bodyPr wrap="square">
            <a:spAutoFit/>
          </a:bodyPr>
          <a:lstStyle/>
          <a:p>
            <a:r>
              <a:rPr lang="en-US" sz="9600" dirty="0">
                <a:solidFill>
                  <a:schemeClr val="accent2"/>
                </a:solidFill>
                <a:latin typeface="Yanone Kaffeesatz Regular" panose="02000000000000000000" pitchFamily="2" charset="0"/>
              </a:rPr>
              <a:t>sending</a:t>
            </a:r>
            <a:endParaRPr lang="en-US" dirty="0"/>
          </a:p>
        </p:txBody>
      </p:sp>
      <p:sp>
        <p:nvSpPr>
          <p:cNvPr id="6" name="Rectangle 5">
            <a:extLst>
              <a:ext uri="{FF2B5EF4-FFF2-40B4-BE49-F238E27FC236}">
                <a16:creationId xmlns:a16="http://schemas.microsoft.com/office/drawing/2014/main" id="{EEFE4CBE-D496-4A13-B5CE-18F608B1E199}"/>
              </a:ext>
            </a:extLst>
          </p:cNvPr>
          <p:cNvSpPr/>
          <p:nvPr/>
        </p:nvSpPr>
        <p:spPr>
          <a:xfrm>
            <a:off x="4434929" y="2992813"/>
            <a:ext cx="4374916" cy="830997"/>
          </a:xfrm>
          <a:prstGeom prst="rect">
            <a:avLst/>
          </a:prstGeom>
        </p:spPr>
        <p:txBody>
          <a:bodyPr wrap="none">
            <a:spAutoFit/>
          </a:bodyPr>
          <a:lstStyle/>
          <a:p>
            <a:r>
              <a:rPr lang="en-US" sz="2400" dirty="0">
                <a:solidFill>
                  <a:schemeClr val="tx2"/>
                </a:solidFill>
                <a:latin typeface="Yanone Kaffeesatz Regular" panose="02000000000000000000" pitchFamily="2" charset="0"/>
              </a:rPr>
              <a:t>var (payload, headers) = Serialize(message);</a:t>
            </a:r>
            <a:br>
              <a:rPr lang="en-US" sz="2400" dirty="0">
                <a:solidFill>
                  <a:schemeClr val="tx2"/>
                </a:solidFill>
                <a:latin typeface="Yanone Kaffeesatz Regular" panose="02000000000000000000" pitchFamily="2" charset="0"/>
              </a:rPr>
            </a:br>
            <a:r>
              <a:rPr lang="en-US" sz="2400" dirty="0">
                <a:solidFill>
                  <a:schemeClr val="tx2"/>
                </a:solidFill>
                <a:latin typeface="Yanone Kaffeesatz Regular" panose="02000000000000000000" pitchFamily="2" charset="0"/>
              </a:rPr>
              <a:t>await </a:t>
            </a:r>
            <a:r>
              <a:rPr lang="en-US" sz="2400" dirty="0" err="1">
                <a:solidFill>
                  <a:schemeClr val="tx2"/>
                </a:solidFill>
                <a:latin typeface="Yanone Kaffeesatz Regular" panose="02000000000000000000" pitchFamily="2" charset="0"/>
              </a:rPr>
              <a:t>queue.Send</a:t>
            </a:r>
            <a:r>
              <a:rPr lang="en-US" sz="2400" dirty="0">
                <a:solidFill>
                  <a:schemeClr val="tx2"/>
                </a:solidFill>
                <a:latin typeface="Yanone Kaffeesatz Regular" panose="02000000000000000000" pitchFamily="2" charset="0"/>
              </a:rPr>
              <a:t>(payload, headers);</a:t>
            </a:r>
            <a:endParaRPr lang="en-US" sz="2400" dirty="0">
              <a:solidFill>
                <a:schemeClr val="tx2"/>
              </a:solidFill>
            </a:endParaRPr>
          </a:p>
        </p:txBody>
      </p:sp>
      <p:sp>
        <p:nvSpPr>
          <p:cNvPr id="7" name="Rectangle 6">
            <a:extLst>
              <a:ext uri="{FF2B5EF4-FFF2-40B4-BE49-F238E27FC236}">
                <a16:creationId xmlns:a16="http://schemas.microsoft.com/office/drawing/2014/main" id="{2210DB97-68F0-48FA-AB59-AF64F9221DB8}"/>
              </a:ext>
            </a:extLst>
          </p:cNvPr>
          <p:cNvSpPr/>
          <p:nvPr/>
        </p:nvSpPr>
        <p:spPr>
          <a:xfrm>
            <a:off x="6529484" y="4866501"/>
            <a:ext cx="1394934" cy="1015663"/>
          </a:xfrm>
          <a:prstGeom prst="rect">
            <a:avLst/>
          </a:prstGeom>
        </p:spPr>
        <p:txBody>
          <a:bodyPr wrap="none">
            <a:spAutoFit/>
          </a:bodyPr>
          <a:lstStyle/>
          <a:p>
            <a:r>
              <a:rPr lang="en-US" sz="6000" dirty="0">
                <a:solidFill>
                  <a:schemeClr val="accent3"/>
                </a:solidFill>
                <a:latin typeface="Yanone Kaffeesatz Regular" panose="02000000000000000000" pitchFamily="2" charset="0"/>
              </a:rPr>
              <a:t>Easy!</a:t>
            </a:r>
            <a:endParaRPr lang="en-US" sz="6000" dirty="0">
              <a:solidFill>
                <a:schemeClr val="accent3"/>
              </a:solidFill>
            </a:endParaRPr>
          </a:p>
        </p:txBody>
      </p:sp>
    </p:spTree>
    <p:extLst>
      <p:ext uri="{BB962C8B-B14F-4D97-AF65-F5344CB8AC3E}">
        <p14:creationId xmlns:p14="http://schemas.microsoft.com/office/powerpoint/2010/main" val="906084715"/>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1029</Words>
  <Application>Microsoft Office PowerPoint</Application>
  <PresentationFormat>Widescreen</PresentationFormat>
  <Paragraphs>206</Paragraphs>
  <Slides>34</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Yanone Kaffeesatz Light</vt:lpstr>
      <vt:lpstr>Yanone Kaffeesatz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416</cp:revision>
  <dcterms:created xsi:type="dcterms:W3CDTF">2016-02-22T14:00:45Z</dcterms:created>
  <dcterms:modified xsi:type="dcterms:W3CDTF">2018-06-14T20:15:37Z</dcterms:modified>
</cp:coreProperties>
</file>